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sldIdLst>
    <p:sldId id="336" r:id="rId2"/>
    <p:sldId id="338" r:id="rId3"/>
    <p:sldId id="344" r:id="rId4"/>
    <p:sldId id="340" r:id="rId5"/>
    <p:sldId id="341" r:id="rId6"/>
    <p:sldId id="342" r:id="rId7"/>
    <p:sldId id="343" r:id="rId8"/>
    <p:sldId id="337" r:id="rId9"/>
    <p:sldId id="348" r:id="rId10"/>
    <p:sldId id="339" r:id="rId11"/>
    <p:sldId id="346" r:id="rId12"/>
    <p:sldId id="345" r:id="rId13"/>
    <p:sldId id="34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089B1F0-3130-46AB-975B-E5AAF44475B7}">
          <p14:sldIdLst>
            <p14:sldId id="336"/>
            <p14:sldId id="338"/>
            <p14:sldId id="344"/>
            <p14:sldId id="340"/>
            <p14:sldId id="341"/>
            <p14:sldId id="342"/>
            <p14:sldId id="343"/>
            <p14:sldId id="337"/>
            <p14:sldId id="348"/>
            <p14:sldId id="339"/>
            <p14:sldId id="346"/>
            <p14:sldId id="345"/>
            <p14:sldId id="347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979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295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0413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28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6270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474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486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415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909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65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838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956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468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79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39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40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3CD2B-AC02-4FFE-9561-B5C12A5716E3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395FCE1-F146-4739-86C6-FA25F0349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74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0" t="67831" r="1659" b="12379"/>
          <a:stretch/>
        </p:blipFill>
        <p:spPr bwMode="auto">
          <a:xfrm rot="5400000">
            <a:off x="-2746499" y="2721801"/>
            <a:ext cx="6958484" cy="1514882"/>
          </a:xfrm>
          <a:prstGeom prst="rect">
            <a:avLst/>
          </a:prstGeom>
          <a:noFill/>
        </p:spPr>
      </p:pic>
      <p:sp>
        <p:nvSpPr>
          <p:cNvPr id="2" name="AutoShape 2" descr="https://apf.mail.ru/cgi-bin/readmsg?id=16212564981786168776;0;1&amp;exif=1&amp;full=1&amp;x-email=ds60-ukht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AA4D181-6A2B-FF40-778D-D059F7D6928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60338"/>
            <a:ext cx="2937799" cy="24115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54AC638-FD3D-C229-0B13-93FEDAFCDC36}"/>
              </a:ext>
            </a:extLst>
          </p:cNvPr>
          <p:cNvSpPr txBox="1"/>
          <p:nvPr/>
        </p:nvSpPr>
        <p:spPr>
          <a:xfrm>
            <a:off x="1619672" y="2060848"/>
            <a:ext cx="6336704" cy="3501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Проект по созданию музея-веранды «Коми керка»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МАДОУ </a:t>
            </a:r>
            <a:r>
              <a:rPr lang="ru-RU" sz="24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ЦРР-ДС </a:t>
            </a:r>
            <a:r>
              <a:rPr lang="ru-RU" sz="24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№ 112</a:t>
            </a:r>
            <a:r>
              <a:rPr lang="ru-RU" sz="24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» </a:t>
            </a:r>
            <a:r>
              <a:rPr lang="ru-RU" sz="2400" b="1" dirty="0" err="1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г.Сыктывкара</a:t>
            </a:r>
            <a:endParaRPr lang="ru-RU" sz="2400" b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05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Усова Виктория Викторовна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2022, г. Сыктывкар 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tx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31417"/>
      </p:ext>
    </p:extLst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0" t="67831" r="1659" b="12379"/>
          <a:stretch/>
        </p:blipFill>
        <p:spPr bwMode="auto">
          <a:xfrm rot="5400000">
            <a:off x="-2746499" y="2721801"/>
            <a:ext cx="6958484" cy="1514882"/>
          </a:xfrm>
          <a:prstGeom prst="rect">
            <a:avLst/>
          </a:prstGeom>
          <a:noFill/>
        </p:spPr>
      </p:pic>
      <p:sp>
        <p:nvSpPr>
          <p:cNvPr id="2" name="AutoShape 2" descr="https://apf.mail.ru/cgi-bin/readmsg?id=16212564981786168776;0;1&amp;exif=1&amp;full=1&amp;x-email=ds60-ukht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23EAB09D-C193-5EEC-7D12-825B051710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541" y="160338"/>
            <a:ext cx="4128459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185" y="1916832"/>
            <a:ext cx="3300345" cy="44004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541" y="3491730"/>
            <a:ext cx="4128459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631695" y="908720"/>
            <a:ext cx="3192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Работа с родителями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537567"/>
      </p:ext>
    </p:extLst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0" t="67831" r="1659" b="12379"/>
          <a:stretch/>
        </p:blipFill>
        <p:spPr bwMode="auto">
          <a:xfrm rot="5400000">
            <a:off x="-2746499" y="2721801"/>
            <a:ext cx="6958484" cy="1514882"/>
          </a:xfrm>
          <a:prstGeom prst="rect">
            <a:avLst/>
          </a:prstGeom>
          <a:noFill/>
        </p:spPr>
      </p:pic>
      <p:sp>
        <p:nvSpPr>
          <p:cNvPr id="2" name="AutoShape 2" descr="https://apf.mail.ru/cgi-bin/readmsg?id=16212564981786168776;0;1&amp;exif=1&amp;full=1&amp;x-email=ds60-ukht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19" y="0"/>
            <a:ext cx="3896052" cy="29220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952749"/>
            <a:ext cx="285750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0" y="2952749"/>
            <a:ext cx="285750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985" y="0"/>
            <a:ext cx="3937000" cy="2952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358169" y="3861048"/>
            <a:ext cx="234391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B050"/>
                </a:solidFill>
              </a:rPr>
              <a:t>Работа</a:t>
            </a:r>
            <a:r>
              <a:rPr lang="ru-RU" sz="3600" i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ru-RU" sz="3600" b="1" i="1" dirty="0" smtClean="0">
                <a:solidFill>
                  <a:srgbClr val="00B050"/>
                </a:solidFill>
              </a:rPr>
              <a:t>с детьми</a:t>
            </a:r>
            <a:endParaRPr lang="ru-RU" sz="36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641396"/>
      </p:ext>
    </p:extLst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0" t="67831" r="1659" b="12379"/>
          <a:stretch/>
        </p:blipFill>
        <p:spPr bwMode="auto">
          <a:xfrm rot="5400000">
            <a:off x="-2746499" y="2721801"/>
            <a:ext cx="6958484" cy="1514882"/>
          </a:xfrm>
          <a:prstGeom prst="rect">
            <a:avLst/>
          </a:prstGeom>
          <a:noFill/>
        </p:spPr>
      </p:pic>
      <p:sp>
        <p:nvSpPr>
          <p:cNvPr id="2" name="AutoShape 2" descr="https://apf.mail.ru/cgi-bin/readmsg?id=16212564981786168776;0;1&amp;exif=1&amp;full=1&amp;x-email=ds60-ukht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64142" y="160339"/>
            <a:ext cx="642022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мероприятий с детьми и родителями: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выставки, выставки экспонатов, предметов декоративно – прикладного творчества,   быта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народа, народных промыслов, фотографий, предметов быта, и т. д. ;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-беседы,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досуги; чтение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сказок и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стихов;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-развлечения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фольклорной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тематикой;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-игры – занятия,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игры-путешествия;    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посиделки, творческие работы;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-свободное посещение музея детьми вместе с родителями (законными представителями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для родителей организуются открытые игры-занятия с детьми в  музее, игры-развлечения, постановка сказок с использованием экспонатов музея.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0" b="12201"/>
          <a:stretch/>
        </p:blipFill>
        <p:spPr>
          <a:xfrm>
            <a:off x="4028635" y="3786713"/>
            <a:ext cx="2664296" cy="31065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306" y="3746042"/>
            <a:ext cx="2330123" cy="31068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" t="17451" r="9401" b="4851"/>
          <a:stretch/>
        </p:blipFill>
        <p:spPr>
          <a:xfrm>
            <a:off x="1516709" y="3825611"/>
            <a:ext cx="2487309" cy="30676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59603517"/>
      </p:ext>
    </p:extLst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0" t="67831" r="1659" b="12379"/>
          <a:stretch/>
        </p:blipFill>
        <p:spPr bwMode="auto">
          <a:xfrm rot="5400000">
            <a:off x="-2746499" y="2721801"/>
            <a:ext cx="6958484" cy="1514882"/>
          </a:xfrm>
          <a:prstGeom prst="rect">
            <a:avLst/>
          </a:prstGeom>
          <a:noFill/>
        </p:spPr>
      </p:pic>
      <p:sp>
        <p:nvSpPr>
          <p:cNvPr id="2" name="AutoShape 2" descr="https://apf.mail.ru/cgi-bin/readmsg?id=16212564981786168776;0;1&amp;exif=1&amp;full=1&amp;x-email=ds60-ukht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268760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>
                <a:solidFill>
                  <a:srgbClr val="00B050"/>
                </a:solidFill>
              </a:rPr>
              <a:t>Ы</a:t>
            </a:r>
            <a:r>
              <a:rPr lang="ru-RU" sz="3600" b="1" dirty="0" err="1" smtClean="0">
                <a:solidFill>
                  <a:srgbClr val="00B050"/>
                </a:solidFill>
              </a:rPr>
              <a:t>джыд</a:t>
            </a: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dirty="0" err="1">
                <a:solidFill>
                  <a:srgbClr val="00B050"/>
                </a:solidFill>
              </a:rPr>
              <a:t>аттьӧ</a:t>
            </a:r>
            <a:r>
              <a:rPr lang="ru-RU" sz="3600" b="1" dirty="0">
                <a:solidFill>
                  <a:srgbClr val="00B050"/>
                </a:solidFill>
              </a:rPr>
              <a:t> </a:t>
            </a:r>
            <a:r>
              <a:rPr lang="ru-RU" sz="3600" b="1" dirty="0" err="1" smtClean="0">
                <a:solidFill>
                  <a:srgbClr val="00B050"/>
                </a:solidFill>
              </a:rPr>
              <a:t>кывзӧмысь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472824"/>
      </p:ext>
    </p:extLst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2746499" y="2721801"/>
            <a:ext cx="6958484" cy="1514882"/>
          </a:xfrm>
          <a:prstGeom prst="rect">
            <a:avLst/>
          </a:prstGeom>
          <a:noFill/>
        </p:spPr>
      </p:pic>
      <p:sp>
        <p:nvSpPr>
          <p:cNvPr id="2" name="AutoShape 2" descr="https://apf.mail.ru/cgi-bin/readmsg?id=16212564981786168776;0;1&amp;exif=1&amp;full=1&amp;x-email=ds60-ukht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DFBDB84-EBCD-DB8B-6C37-43984E48FA3B}"/>
              </a:ext>
            </a:extLst>
          </p:cNvPr>
          <p:cNvSpPr txBox="1"/>
          <p:nvPr/>
        </p:nvSpPr>
        <p:spPr>
          <a:xfrm>
            <a:off x="1559586" y="1582994"/>
            <a:ext cx="6768752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Приобщение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детей дошкольного возраста к национальной культуре является важной частью духовно-нравственного воспитания в детском саду: обеспечивает связь поколений, способствует всестороннему гармоничному развитию личности, решает задачи умственного, физического, нравственного, эстетического, трудового, семейного воспитания. В процессе знакомства с национальными традициями коми народа у детей формируются представления о родном крае, природе, быте и языке коми.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Реализация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регионального компонента в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Детском саду «МАДОУ №112»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 ознакомлению  с  коми краем ведется систематично через  разнообразные формы: беседы, занятия «Коми край», чтение художественных  произведении, творчество и другое.  Одной из форм является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создание веранды-музея «Коми керка» как совершенствование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предметно-развивающей среды, с помощью которой  создается атмосферное погружение  в коми традиции, быт, фольклор, сказки 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придания народа.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669439"/>
      </p:ext>
    </p:extLst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0" t="67831" r="1659" b="12379"/>
          <a:stretch/>
        </p:blipFill>
        <p:spPr bwMode="auto">
          <a:xfrm rot="5400000">
            <a:off x="-2746499" y="2721801"/>
            <a:ext cx="6958484" cy="1514882"/>
          </a:xfrm>
          <a:prstGeom prst="rect">
            <a:avLst/>
          </a:prstGeom>
          <a:noFill/>
        </p:spPr>
      </p:pic>
      <p:sp>
        <p:nvSpPr>
          <p:cNvPr id="2" name="AutoShape 2" descr="https://apf.mail.ru/cgi-bin/readmsg?id=16212564981786168776;0;1&amp;exif=1&amp;full=1&amp;x-email=ds60-ukht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8"/>
          <a:stretch/>
        </p:blipFill>
        <p:spPr>
          <a:xfrm>
            <a:off x="107504" y="2852936"/>
            <a:ext cx="5743882" cy="37220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61170"/>
            <a:ext cx="4703827" cy="35278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55148682"/>
      </p:ext>
    </p:extLst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0" t="67831" r="1659" b="12379"/>
          <a:stretch/>
        </p:blipFill>
        <p:spPr bwMode="auto">
          <a:xfrm rot="5400000">
            <a:off x="-2746499" y="2721801"/>
            <a:ext cx="6958484" cy="1514882"/>
          </a:xfrm>
          <a:prstGeom prst="rect">
            <a:avLst/>
          </a:prstGeom>
          <a:noFill/>
        </p:spPr>
      </p:pic>
      <p:sp>
        <p:nvSpPr>
          <p:cNvPr id="2" name="AutoShape 2" descr="https://apf.mail.ru/cgi-bin/readmsg?id=16212564981786168776;0;1&amp;exif=1&amp;full=1&amp;x-email=ds60-ukht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AA4D181-6A2B-FF40-778D-D059F7D692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0185" y="21938"/>
            <a:ext cx="1512791" cy="12418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476672"/>
            <a:ext cx="68407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Музейная педагогика создаёт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условия для развития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личности ребёнка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путём включения её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многообразную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деятельность, дает возможность ребёнку представить целостную картину мира, позволяет раскрыть и развить способности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Музейная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педагогика интегрировано решает задачи эстетического, нравственного, духовного, патриотического воспитания, ориентирована на воспитание у  ребенка уважения и интереса к народной культуре, быту, традициям. Формы и методы  работы способствуют развитию и совершенствованию коммуникативно-речевых, познавательных, творческих компетенций дошкольника, его успешной социализации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особенностью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мини-музеев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ДОУ является участие в их создании детей и родителей (законных  представителей). Воспитанники  чувствуют свою причастность к мини музею: они участвуют в обсуждении его тематики, приносят из дома экспонаты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от бабушек и дедушек.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—это  соавтор,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творец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экспозиции.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Таким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актуальной формой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ознакомления детей с культурой и традициями коми народа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создание музея-веранды  «Коми керка».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24712" y="189504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Актуальность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347475922"/>
      </p:ext>
    </p:extLst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0" t="67831" r="1659" b="12379"/>
          <a:stretch/>
        </p:blipFill>
        <p:spPr bwMode="auto">
          <a:xfrm rot="5400000">
            <a:off x="-2746499" y="2721801"/>
            <a:ext cx="6958484" cy="1514882"/>
          </a:xfrm>
          <a:prstGeom prst="rect">
            <a:avLst/>
          </a:prstGeom>
          <a:noFill/>
        </p:spPr>
      </p:pic>
      <p:sp>
        <p:nvSpPr>
          <p:cNvPr id="2" name="AutoShape 2" descr="https://apf.mail.ru/cgi-bin/readmsg?id=16212564981786168776;0;1&amp;exif=1&amp;full=1&amp;x-email=ds60-ukht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AA4D181-6A2B-FF40-778D-D059F7D692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3479242"/>
            <a:ext cx="3096344" cy="283007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52689" y="31109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музея-веранды «Коми керка»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развивающего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образовательного пространства как средства формирования разносторонне развитой личности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воспитанника,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формирования  у детей дошкольного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возраста ценностных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ориентиров и нравственных норм, основанных на культурно- исторических традициях коми народа.</a:t>
            </a:r>
          </a:p>
        </p:txBody>
      </p:sp>
    </p:spTree>
    <p:extLst>
      <p:ext uri="{BB962C8B-B14F-4D97-AF65-F5344CB8AC3E}">
        <p14:creationId xmlns:p14="http://schemas.microsoft.com/office/powerpoint/2010/main" val="611114859"/>
      </p:ext>
    </p:extLst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0" t="67831" r="1659" b="12379"/>
          <a:stretch/>
        </p:blipFill>
        <p:spPr bwMode="auto">
          <a:xfrm rot="5400000">
            <a:off x="-2746499" y="2721801"/>
            <a:ext cx="6958484" cy="1514882"/>
          </a:xfrm>
          <a:prstGeom prst="rect">
            <a:avLst/>
          </a:prstGeom>
          <a:noFill/>
        </p:spPr>
      </p:pic>
      <p:sp>
        <p:nvSpPr>
          <p:cNvPr id="2" name="AutoShape 2" descr="https://apf.mail.ru/cgi-bin/readmsg?id=16212564981786168776;0;1&amp;exif=1&amp;full=1&amp;x-email=ds60-ukht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60846" y="160338"/>
            <a:ext cx="650435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630555" algn="l"/>
              </a:tabLs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музея-веранды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«Коми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керка»: </a:t>
            </a:r>
          </a:p>
          <a:p>
            <a:pPr algn="just">
              <a:spcAft>
                <a:spcPts val="0"/>
              </a:spcAft>
              <a:tabLst>
                <a:tab pos="630555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интегрировать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предметную среду музея, в котором дошкольники осваивают окружающий мир средствами и формами музейной педагогики;</a:t>
            </a:r>
          </a:p>
          <a:p>
            <a:pPr algn="just">
              <a:spcAft>
                <a:spcPts val="0"/>
              </a:spcAft>
              <a:tabLst>
                <a:tab pos="630555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обогатить предметно-развивающую среду детского сада;</a:t>
            </a:r>
          </a:p>
          <a:p>
            <a:pPr algn="just">
              <a:spcAft>
                <a:spcPts val="0"/>
              </a:spcAft>
              <a:tabLst>
                <a:tab pos="630555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расширить кругозор ребенка в целях познавательного развития, </a:t>
            </a:r>
          </a:p>
          <a:p>
            <a:pPr algn="just">
              <a:spcAft>
                <a:spcPts val="0"/>
              </a:spcAft>
              <a:tabLst>
                <a:tab pos="630555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привлекать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родителей (законных  представителей)  к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активному взаимодействию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приобщению детей к народной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культуре, содействовать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формировании у родителей активной позиции в воспитании и образовании детей;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любовь к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родному краю,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интерес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коми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культуре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познакомить детей со старинными бытовыми   предметами, промыслами 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народа;</a:t>
            </a: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обогащать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впечатления воспитанников, вызвать яркий эмоциональный отклик при посещении  музея.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35910" y="4930875"/>
            <a:ext cx="6754223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поисково-исследовательский,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творческий</a:t>
            </a:r>
          </a:p>
          <a:p>
            <a:pPr indent="450215" algn="just">
              <a:lnSpc>
                <a:spcPct val="107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Целевая аудитория: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 мини-музея рассчитан на детей среднего и старшего дошкольного возраста;  родителей воспитанников; педагогов и иных заинтересованных лиц.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36005"/>
      </p:ext>
    </p:extLst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0" t="67831" r="1659" b="12379"/>
          <a:stretch/>
        </p:blipFill>
        <p:spPr bwMode="auto">
          <a:xfrm rot="5400000">
            <a:off x="-2746499" y="2721801"/>
            <a:ext cx="6958484" cy="1514882"/>
          </a:xfrm>
          <a:prstGeom prst="rect">
            <a:avLst/>
          </a:prstGeom>
          <a:noFill/>
        </p:spPr>
      </p:pic>
      <p:sp>
        <p:nvSpPr>
          <p:cNvPr id="2" name="AutoShape 2" descr="https://apf.mail.ru/cgi-bin/readmsg?id=16212564981786168776;0;1&amp;exif=1&amp;full=1&amp;x-email=ds60-ukht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98098" y="160338"/>
            <a:ext cx="6933990" cy="8140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  - подготовительный  </a:t>
            </a:r>
          </a:p>
          <a:p>
            <a:pPr marL="342900" indent="-342900" algn="just">
              <a:buAutoNum type="arabicPeriod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проведение беседы с детьми по определению начального уровня знаний детей;</a:t>
            </a:r>
          </a:p>
          <a:p>
            <a:pPr algn="just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2. определение территории в МАДОУ  для  создания мини-музея. </a:t>
            </a:r>
            <a:r>
              <a:rPr lang="ru-RU" sz="17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Разработка плана реализации по созданию мини-музея;</a:t>
            </a:r>
          </a:p>
          <a:p>
            <a:r>
              <a:rPr lang="ru-RU" sz="17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определение основных технологий, содержания, форм и методов деятельности мини-музея.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4.обсуждение  с детьми, родителями (законными представителями), педагогами названия музея.</a:t>
            </a:r>
          </a:p>
          <a:p>
            <a:pPr lvl="0" algn="just"/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  - </a:t>
            </a:r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реализационный</a:t>
            </a:r>
          </a:p>
          <a:p>
            <a:pPr lvl="0" algn="just"/>
            <a:r>
              <a:rPr lang="ru-RU" sz="17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создание </a:t>
            </a:r>
            <a:r>
              <a:rPr lang="ru-RU" sz="1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экспозиционно-выставочного пространства, формирование музейного </a:t>
            </a:r>
            <a:r>
              <a:rPr lang="ru-RU" sz="17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фонда;</a:t>
            </a:r>
          </a:p>
          <a:p>
            <a:pPr algn="just"/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2.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образовательной деятельности по ознакомлению воспитанников дошкольного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возраста с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коми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культурой, бытом, историей родного края и др.  через использование экспонатов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музея-веранды «Коми домик».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3. подготовка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воспитанников к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участию в мероприятиях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этнокультурного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направления. </a:t>
            </a:r>
          </a:p>
          <a:p>
            <a:pPr lvl="0"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  - </a:t>
            </a:r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заключительный</a:t>
            </a:r>
          </a:p>
          <a:p>
            <a:pPr algn="just"/>
            <a:r>
              <a:rPr lang="ru-RU" sz="1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Анализ результатов </a:t>
            </a:r>
            <a:r>
              <a:rPr lang="ru-RU" sz="17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наблюдений </a:t>
            </a:r>
            <a:r>
              <a:rPr lang="ru-RU" sz="1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детского развития</a:t>
            </a:r>
            <a:r>
              <a:rPr lang="ru-RU" sz="1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формированию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ценностных ориентиров и нравственных норм, основанных на культурно- исторических традициях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коми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народа.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2. Обобщение и тиражирование опыта по созданию музея-веранды «Коми домик»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648503"/>
      </p:ext>
    </p:extLst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0" t="67831" r="1659" b="12379"/>
          <a:stretch/>
        </p:blipFill>
        <p:spPr bwMode="auto">
          <a:xfrm rot="5400000">
            <a:off x="-2746499" y="2721801"/>
            <a:ext cx="6958484" cy="1514882"/>
          </a:xfrm>
          <a:prstGeom prst="rect">
            <a:avLst/>
          </a:prstGeom>
          <a:noFill/>
        </p:spPr>
      </p:pic>
      <p:sp>
        <p:nvSpPr>
          <p:cNvPr id="2" name="AutoShape 2" descr="https://apf.mail.ru/cgi-bin/readmsg?id=16212564981786168776;0;1&amp;exif=1&amp;full=1&amp;x-email=ds60-ukht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90185" y="160338"/>
            <a:ext cx="4406046" cy="266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Педагогические технологии,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используемые в работе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музея-веранды «Коми керка»: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1600" dirty="0">
                <a:latin typeface="Times New Roman" panose="02020603050405020304" pitchFamily="18" charset="0"/>
              </a:rPr>
              <a:t>технология проектного обучения; </a:t>
            </a:r>
            <a:endParaRPr lang="ru-RU" sz="1600" dirty="0"/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1600" dirty="0">
                <a:latin typeface="Times New Roman" panose="02020603050405020304" pitchFamily="18" charset="0"/>
              </a:rPr>
              <a:t>технология познавательно-исследовательского обучения; </a:t>
            </a:r>
            <a:endParaRPr lang="ru-RU" sz="1600" dirty="0"/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1600" dirty="0">
                <a:latin typeface="Times New Roman" panose="02020603050405020304" pitchFamily="18" charset="0"/>
              </a:rPr>
              <a:t>технология личностно-ориентированного образования; </a:t>
            </a:r>
            <a:endParaRPr lang="ru-RU" sz="1600" dirty="0"/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1600" dirty="0">
                <a:latin typeface="Times New Roman" panose="02020603050405020304" pitchFamily="18" charset="0"/>
              </a:rPr>
              <a:t>методика коллективной творческой деятельности. </a:t>
            </a:r>
            <a:endParaRPr lang="ru-RU" sz="1600" dirty="0"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23"/>
          <a:stretch/>
        </p:blipFill>
        <p:spPr>
          <a:xfrm>
            <a:off x="1127646" y="2924944"/>
            <a:ext cx="6552728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230" y="53369"/>
            <a:ext cx="3218813" cy="27729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6334534"/>
      </p:ext>
    </p:extLst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ownloads\Картинки к проекту Коми изба\1 стр проекта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0" t="67831" r="1659" b="12379"/>
          <a:stretch/>
        </p:blipFill>
        <p:spPr bwMode="auto">
          <a:xfrm rot="5400000">
            <a:off x="-2667778" y="2676181"/>
            <a:ext cx="6841852" cy="1489491"/>
          </a:xfrm>
          <a:prstGeom prst="rect">
            <a:avLst/>
          </a:prstGeom>
          <a:noFill/>
        </p:spPr>
      </p:pic>
      <p:pic>
        <p:nvPicPr>
          <p:cNvPr id="1026" name="Picture 2" descr="https://sun9-east.userapi.com/sun9-74/s/v1/if2/ebk45-39KPIcYMUafLz6CtHPGCR-ypISZusIZSyOE82_oK--22qNpiYmnepTX07kvz4Moyyne3qy5l3aHpssc48o.jpg?size=1600x1200&amp;quality=9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419110"/>
            <a:ext cx="288032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west.userapi.com/sun9-49/s/v1/if2/WwuN7NZQkjUkATZgplDwy_VJtvRGgXfeD3FCse-IYWgSt6xomlEhZhK0Cy5yMmxlpU8rM-vvJ0roNLPuZDQ10Wby.jpg?size=1200x1600&amp;quality=95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28568"/>
            <a:ext cx="3120123" cy="4160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west.userapi.com/sun9-52/s/v1/if2/HLNUTwfrAcb2WL1rviTHemZOJlWMchCFMp5x3E4v_k9LPKWKOevM3r3Aucc0kNQopEyeRGpTI10ONOeUxb521XW5.jpg?size=1600x1200&amp;quality=95&amp;type=album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1350" y="3420926"/>
            <a:ext cx="4089404" cy="30670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9-north.userapi.com/sun9-85/s/v1/if2/_U0TU7halOmSn0fjGiHrttNV20KbORRNsJyN_dkcQ6TkDVWLWdtb6wDoM3bWGMYXTymvjCBQA__tybLEG7edVPIo.jpg?size=1600x1200&amp;quality=95&amp;type=album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675" y="242646"/>
            <a:ext cx="3864429" cy="2898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3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1311</TotalTime>
  <Words>484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Сергей</cp:lastModifiedBy>
  <cp:revision>137</cp:revision>
  <dcterms:created xsi:type="dcterms:W3CDTF">2021-05-15T06:13:55Z</dcterms:created>
  <dcterms:modified xsi:type="dcterms:W3CDTF">2023-02-10T00:17:14Z</dcterms:modified>
</cp:coreProperties>
</file>