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59" r:id="rId4"/>
    <p:sldId id="257" r:id="rId5"/>
    <p:sldId id="264" r:id="rId6"/>
    <p:sldId id="260" r:id="rId7"/>
    <p:sldId id="261" r:id="rId8"/>
    <p:sldId id="263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404B1-2596-4888-9FE7-3764607B9CE9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8135B-913B-4A98-ABC5-250CBBF7B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292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018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17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608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84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069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227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584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42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347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545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654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23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843" y="274638"/>
            <a:ext cx="8254957" cy="1065610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Коми сказки – чем они прекрасны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228184" y="5589240"/>
            <a:ext cx="23762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воспитатели:</a:t>
            </a:r>
          </a:p>
          <a:p>
            <a:r>
              <a:rPr lang="ru-RU" sz="1200" i="1" dirty="0" smtClean="0"/>
              <a:t>Усова В.В.</a:t>
            </a:r>
          </a:p>
          <a:p>
            <a:r>
              <a:rPr lang="ru-RU" sz="1200" i="1" dirty="0" smtClean="0"/>
              <a:t>Каракчиева К.</a:t>
            </a:r>
          </a:p>
          <a:p>
            <a:r>
              <a:rPr lang="ru-RU" sz="1200" i="1" dirty="0" smtClean="0"/>
              <a:t>Тушнолобова И.В.</a:t>
            </a:r>
          </a:p>
          <a:p>
            <a:endParaRPr lang="ru-RU" dirty="0"/>
          </a:p>
        </p:txBody>
      </p:sp>
      <p:pic>
        <p:nvPicPr>
          <p:cNvPr id="4" name="Picture 7" descr="1dd79751a533fb98c8edd7a81f87acb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204864"/>
            <a:ext cx="2982912" cy="387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257537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525746"/>
            <a:ext cx="2971246" cy="391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catherineasquithgallery.com/uploads/posts/2021-02/1613656559_58-p-fon-komi-dlya-prezentatsii-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7131" y="1196752"/>
            <a:ext cx="1627808" cy="77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ds05.infourok.ru/uploads/ex/0d7a/00029201-37edc757/hello_html_m3759f15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996890" y="3519895"/>
            <a:ext cx="5572493" cy="71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42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91264" cy="151216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2" descr="https://ds05.infourok.ru/uploads/ex/0d7a/00029201-37edc757/hello_html_m3759f15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9275" y="4941168"/>
            <a:ext cx="607267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765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g11.ru/userfiles/picfullsize/img-86055-162955180010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9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i?id=d76522f49e7afb87508d8aae2e4ebcb4_l-4302648-images-thumbs&amp;ref=rim&amp;n=13&amp;w=1080&amp;h=108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284984"/>
            <a:ext cx="331236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rezentacii.org/upload/cloud/18/10/80995/images/screen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994" y="3212976"/>
            <a:ext cx="4325053" cy="324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cf2.ppt-online.org/files2/slide/q/qlKhI7EPeCW4cmUGgdyfnT5BS1vzpbHOkiYuw3sZLA/slide-2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60649"/>
            <a:ext cx="3653164" cy="273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s://catherineasquithgallery.com/uploads/posts/2021-02/1613656559_58-p-fon-komi-dlya-prezentatsii-7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727693" y="1104955"/>
            <a:ext cx="1305519" cy="62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catherineasquithgallery.com/uploads/posts/2021-02/1613656559_58-p-fon-komi-dlya-prezentatsii-7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077530" y="1332316"/>
            <a:ext cx="1305519" cy="62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41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un9-west.userapi.com/sun9-56/s/v1/ig2/ysTFXO7WmvHpitcgh8wPXDAKZU17LqdmSEepUq5eQAGi9Jim3pssHBfJtHjt9rhTt9pUtaCZvAdDq-v0lYtnUcyO.jpg?size=1200x1600&amp;quality=95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022606" y="65626"/>
            <a:ext cx="2898322" cy="386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east.userapi.com/sun9-31/s/v1/ig2/99QTub7p3QecsLR7sLYB-tBuI3TsvLbYArYhcyipDU6BE49-x0c9CuPfQAPqbo1dW85mw7K3F5Vy-vk7ZtVlqLvn.jpg?size=1200x1600&amp;quality=95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275617" y="70323"/>
            <a:ext cx="2925562" cy="390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sun9-north.userapi.com/sun9-86/s/v1/ig2/daQxB73c_8otvswMhF2PXzu_zJ25DPVSv4CofIh-15-A3pb45LBKcfbzTWC2-KnySl43BgwNEJbjJwaaj1NXeW3Z.jpg?size=1200x1600&amp;quality=95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599023"/>
            <a:ext cx="2163241" cy="28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sun9-north.userapi.com/sun9-77/s/v1/ig2/i4bRHGPwHcTJW-9YdwoLS6FUWKTtQwhoEVlbwPF9Yobmd-R7ehhll1dR2xeZfh9_U5sgsQ-CtEcPa292SPrqY08l.jpg?size=1200x1600&amp;quality=95&amp;type=albu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761" y="3599022"/>
            <a:ext cx="2163240" cy="28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sun9-west.userapi.com/sun9-56/s/v1/ig2/GuZJ9Ses9ODL_lrMAt4ORDVoeGk1ByhLU7zdX6c7t1kiwNV3Gn8yc0fB-m6C1BMVNZ9kcS02_h6bfXYoyIfEfSNu.jpg?size=1200x1600&amp;quality=95&amp;type=album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725533" y="3351780"/>
            <a:ext cx="2534103" cy="3378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09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786210"/>
          </a:xfrm>
        </p:spPr>
        <p:txBody>
          <a:bodyPr>
            <a:normAutofit fontScale="90000"/>
          </a:bodyPr>
          <a:lstStyle/>
          <a:p>
            <a:r>
              <a:rPr lang="ru-RU" altLang="ru-RU" sz="2700" b="1" dirty="0" smtClean="0">
                <a:solidFill>
                  <a:srgbClr val="FF0066"/>
                </a:solidFill>
              </a:rPr>
              <a:t>Что такое сказка?</a:t>
            </a:r>
            <a:br>
              <a:rPr lang="ru-RU" altLang="ru-RU" sz="2700" b="1" dirty="0" smtClean="0">
                <a:solidFill>
                  <a:srgbClr val="FF0066"/>
                </a:solidFill>
              </a:rPr>
            </a:br>
            <a:r>
              <a:rPr lang="ru-RU" altLang="ru-RU" sz="2700" b="1" dirty="0" smtClean="0"/>
              <a:t>   Сказка – это волшебный мир, где добро</a:t>
            </a:r>
            <a:r>
              <a:rPr lang="ru-RU" altLang="ru-RU" sz="2700" dirty="0" smtClean="0"/>
              <a:t> </a:t>
            </a:r>
            <a:r>
              <a:rPr lang="ru-RU" altLang="ru-RU" sz="2700" b="1" dirty="0" smtClean="0"/>
              <a:t>и справедливость побеждают зло и неправду.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dirty="0"/>
          </a:p>
        </p:txBody>
      </p:sp>
      <p:pic>
        <p:nvPicPr>
          <p:cNvPr id="3" name="Picture 5" descr="2137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839" y="1691778"/>
            <a:ext cx="3560218" cy="4185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ds05.infourok.ru/uploads/ex/0d7a/00029201-37edc757/hello_html_m3759f15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5996775"/>
            <a:ext cx="6072675" cy="77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avatars.mds.yandex.net/i?id=931ca03d63bc61b7ed1076741b4e2c84_l-5250635-images-thumbs&amp;n=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5346" y="1594745"/>
            <a:ext cx="3215086" cy="4290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275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548681"/>
            <a:ext cx="7642616" cy="79208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Коми сказки: волшебные, бытовые и сказки о животных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732240" y="5080142"/>
            <a:ext cx="1762472" cy="43709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Колдун </a:t>
            </a:r>
            <a:r>
              <a:rPr lang="ru-RU" sz="1400" dirty="0" err="1">
                <a:solidFill>
                  <a:schemeClr val="tx1"/>
                </a:solidFill>
              </a:rPr>
              <a:t>Тунныръяк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3" name="Picture 2" descr="https://ds05.infourok.ru/uploads/ex/0d7a/00029201-37edc757/hello_html_m3759f15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9275" y="5733256"/>
            <a:ext cx="6072675" cy="77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cultmap.nbrkomi.ru/content/menu/1143/Pera-yazychnik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994846"/>
            <a:ext cx="2651522" cy="4346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cultmap.nbrkomi.ru/content/menu/1136/TYuVO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80728"/>
            <a:ext cx="1970471" cy="4099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avatars.mds.yandex.net/i?id=02873cf708cad9660de68c9eed9e4f572c3c35d5-7570549-images-thumbs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009065"/>
            <a:ext cx="2880320" cy="4096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46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9-west.userapi.com/sun9-12/s/v1/ig2/4Y7uAsdDHrYkXGbRvtsTykJFmSxdoG5kF9_1mTprj1AMVO9ElmtnGbuffFvUhXX0hCgueVMnQrWQH8o_iPuQH8FL.jpg?size=1200x1600&amp;quality=95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16212"/>
            <a:ext cx="2507622" cy="334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un9-west.userapi.com/sun9-10/s/v1/ig2/Zr1yBJNpaZG6Y5MtO2P_GvEAETsPkBSWRALz77xyIBc4XK1_qTj0klM58SS1TF-z2n_iIxpnKs3IEuMx7QTHgy_Q.jpg?size=1600x1200&amp;quality=95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933056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un9-west.userapi.com/sun9-50/s/v1/ig2/RxJRsidlTSO8hKgZ0MzrXoggSlZGAXmfUGBA-veFvRe0yb1K_lKC07AH-UYYDdo3X1rixSEVCOuc-CD9LmAtXxV2.jpg?size=1280x960&amp;quality=95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641" y="3917032"/>
            <a:ext cx="3336371" cy="2502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un9-west.userapi.com/sun9-64/s/v1/ig2/w0J_tN8sw8OS6sn2VOPvlHRbA0cFOq_jBK34L2shmILN1Uin5uT7hWkVNOrqNc6IfpLUncpmfTjAp6iShLH8R4pv.jpg?size=1200x1600&amp;quality=95&amp;type=albu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641" y="216213"/>
            <a:ext cx="2519643" cy="335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s://catherineasquithgallery.com/uploads/posts/2021-02/1613656559_58-p-fon-komi-dlya-prezentatsii-7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99301" y="1583466"/>
            <a:ext cx="1305519" cy="62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catherineasquithgallery.com/uploads/posts/2021-02/1613656559_58-p-fon-komi-dlya-prezentatsii-7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112069" y="1537889"/>
            <a:ext cx="1305519" cy="62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90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s://sun9-east.userapi.com/sun9-57/s/v1/ig2/Y9oNVyTYWDv0eU4JQcMEJOJzg0dBTkaM_ZT-hKd45-9dxmoEdidbYAGtshYgWF-33r6jtglHp1hj-9Qx0xsa5cpl.jpg?size=1600x1200&amp;quality=95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191406" cy="314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sun9-east.userapi.com/sun9-23/s/v1/ig2/LHXLsfv_w_VICiWen1WPHmzIQszyZVWn9Vhpnz6GTav9r_ayjySd2OqaObmIGMFWYsrTI0IyuJIkjDK1D3G_lWyJ.jpg?size=1200x1600&amp;quality=95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76672"/>
            <a:ext cx="3590764" cy="4787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sun9-north.userapi.com/sun9-82/s/v1/ig2/pGeeAfVjxsUS_1a6LBtiqKTBPP7GKnCltJlNedrbyMkAwFFXEWGSNnxZE3p4lxpJo41M1tvPQg4yk9c35AiHZ_Zq.jpg?size=1600x1200&amp;quality=95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619" y="3555014"/>
            <a:ext cx="3990323" cy="299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catherineasquithgallery.com/uploads/posts/2021-02/1613656559_58-p-fon-komi-dlya-prezentatsii-7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5452500"/>
            <a:ext cx="2284467" cy="109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77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\Desktop\20221201_0730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7706"/>
            <a:ext cx="3944009" cy="295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омп\Desktop\20221201_0730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5306" y="227706"/>
            <a:ext cx="3960440" cy="297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Комп\Desktop\20221201_1039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94607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Комп\Desktop\20221201_10385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380" y="3607832"/>
            <a:ext cx="4141555" cy="310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ds05.infourok.ru/uploads/ex/0d7a/00029201-37edc757/hello_html_m3759f15d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55575" y="3231911"/>
            <a:ext cx="2802605" cy="359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ds05.infourok.ru/uploads/ex/0d7a/00029201-37edc757/hello_html_m3759f15d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220072" y="3248220"/>
            <a:ext cx="2802605" cy="359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8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un9-west.userapi.com/sun9-63/s/v1/ig2/6KUNtepDG_--5cKmnOlYq8_JQ-oX7VUTpeAwtN0Va573Cbfc1W-EpbT8Uz2snYWUuNpZnWWw8olL87J5FtoW-oxZ.jpg?size=1200x1600&amp;quality=95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068359" y="-376172"/>
            <a:ext cx="3820925" cy="5094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sun9-west.userapi.com/sun9-50/s/v1/ig2/JaNG558AuaRJVIQT1QUQFFS9IZDXi7n1z0EAS1fhQ7ZGSl0wKtgDAYyL_G6XrzKKl8a3YpFXQDhtec8pQEy85p9w.jpg?size=1200x1600&amp;quality=95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2278" y="3501008"/>
            <a:ext cx="2336966" cy="3115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sun9-east.userapi.com/sun9-30/s/v1/ig2/7oFVE4CvEgSnEXdIWv01vKEZPaOWEl7InM44bsXmSi4-hwbuoG_HP9i9DIf7O-GLGxPtHDWqDoP5ElMOTjF6j6rr.jpg?size=1200x1600&amp;quality=95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777448" y="3906867"/>
            <a:ext cx="2242801" cy="299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sun9-east.userapi.com/sun9-23/s/v1/ig2/gmZ9LCotv9t-IVo1oj6bP-CHpvFQCGd0yrDSzuP2TGsRSs61TtKR_zNCfZoI9S36KRmKg8i1y7Fl-92rEthaVqqp.jpg?size=1200x1600&amp;quality=95&amp;type=albu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4644" y="268046"/>
            <a:ext cx="2354600" cy="313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s://catherineasquithgallery.com/uploads/posts/2021-02/1613656559_58-p-fon-komi-dlya-prezentatsii-7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60837" y="4993387"/>
            <a:ext cx="1305519" cy="62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catherineasquithgallery.com/uploads/posts/2021-02/1613656559_58-p-fon-komi-dlya-prezentatsii-7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1287" y="4993386"/>
            <a:ext cx="1305519" cy="62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1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</TotalTime>
  <Words>36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Коми сказки – чем они прекрасны</vt:lpstr>
      <vt:lpstr>Презентация PowerPoint</vt:lpstr>
      <vt:lpstr>Презентация PowerPoint</vt:lpstr>
      <vt:lpstr>Что такое сказка?    Сказка – это волшебный мир, где добро и справедливость побеждают зло и неправду. </vt:lpstr>
      <vt:lpstr>Коми сказки: волшебные, бытовые и сказки о животных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Коми сказки – как средство развития речи детей</dc:title>
  <dc:creator>Сергей</dc:creator>
  <cp:lastModifiedBy>Сергей</cp:lastModifiedBy>
  <cp:revision>21</cp:revision>
  <dcterms:created xsi:type="dcterms:W3CDTF">2022-12-01T01:21:29Z</dcterms:created>
  <dcterms:modified xsi:type="dcterms:W3CDTF">2023-02-09T23:54:12Z</dcterms:modified>
</cp:coreProperties>
</file>