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8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21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50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34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11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995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078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987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04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50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077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73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D000B-91F9-4732-AD07-70DA98A8AC1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34A91-D0AB-47EC-A215-E73E14BB7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33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36131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4946" y="12700"/>
            <a:ext cx="94262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№11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451171" y="2105560"/>
            <a:ext cx="1133378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«Мессенджер-как инструмент </a:t>
            </a:r>
          </a:p>
          <a:p>
            <a:pPr algn="ctr"/>
            <a:r>
              <a:rPr lang="ru-RU" sz="4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с родителями воспитанников»</a:t>
            </a:r>
            <a:endParaRPr lang="ru-RU" sz="4000" b="1" i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42179" y="4081670"/>
            <a:ext cx="484982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воспитатель</a:t>
            </a:r>
          </a:p>
          <a:p>
            <a:pPr algn="ctr"/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Соколова Г.А.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46496" y="6242445"/>
            <a:ext cx="228620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Боготол 2022 год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852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30115" y="0"/>
            <a:ext cx="104683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u="sng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Фотоотчеты образовательной деятельности </a:t>
            </a:r>
            <a:endParaRPr lang="ru-RU" sz="4000" b="1" u="sng" cap="none" spc="0" dirty="0">
              <a:ln w="0"/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027" y="1993899"/>
            <a:ext cx="1687091" cy="36831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206" y="1155513"/>
            <a:ext cx="1692735" cy="3619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942" y="1892300"/>
            <a:ext cx="1640773" cy="3507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167" y="1016000"/>
            <a:ext cx="1646321" cy="3541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94730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89368" y="0"/>
            <a:ext cx="53498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u="sng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 с </a:t>
            </a:r>
            <a:r>
              <a:rPr lang="ru-RU" sz="4000" b="1" u="sng" dirty="0" err="1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роботелями</a:t>
            </a:r>
            <a:r>
              <a:rPr lang="ru-RU" sz="4000" b="1" u="sng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u="sng" cap="none" spc="0" dirty="0">
              <a:ln w="0"/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54" y="486893"/>
            <a:ext cx="1595716" cy="337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221" y="594842"/>
            <a:ext cx="1487962" cy="31623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554" y="2642066"/>
            <a:ext cx="1510307" cy="322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653" y="2944099"/>
            <a:ext cx="1585316" cy="3320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846" y="1219165"/>
            <a:ext cx="1420041" cy="30362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654" y="1411182"/>
            <a:ext cx="1627522" cy="3403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157" y="3212648"/>
            <a:ext cx="1592576" cy="34537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96572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29806" y="0"/>
            <a:ext cx="96689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u="sng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Фотоотчеты праздничных мероприятий </a:t>
            </a:r>
            <a:endParaRPr lang="ru-RU" sz="4000" b="1" u="sng" cap="none" spc="0" dirty="0">
              <a:ln w="0"/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24" y="707886"/>
            <a:ext cx="1632898" cy="3568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011" y="1871381"/>
            <a:ext cx="1927085" cy="405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077" y="734872"/>
            <a:ext cx="2309047" cy="4810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669" y="899693"/>
            <a:ext cx="2965111" cy="22133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124" y="2171449"/>
            <a:ext cx="2085545" cy="4407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30815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88176" y="0"/>
            <a:ext cx="515224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u="sng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Фотоотчет экскурсий</a:t>
            </a:r>
            <a:endParaRPr lang="ru-RU" sz="4000" b="1" u="sng" cap="none" spc="0" dirty="0">
              <a:ln w="0"/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364" y="1560150"/>
            <a:ext cx="2066016" cy="4445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991" y="1409115"/>
            <a:ext cx="2279374" cy="3140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976" y="1054100"/>
            <a:ext cx="3205256" cy="43689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28092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0" y="0"/>
            <a:ext cx="12236131" cy="68579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91000" y="707886"/>
            <a:ext cx="7747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по реализации сообщества продолжается, но уже сейчас можно сделать следующие выводы:</a:t>
            </a:r>
            <a:endParaRPr lang="ru-RU" sz="2000" b="1" u="sng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•Родители активно стали участвовать в жизни группы. С большим интересом стали откликаться на участие в конкурсах и выставках, делать поделки и делиться результатами друг с другом.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•Более тесное общение  в социальных сетях позволило сплотить коллектив родителей. Родители начали активно обсуждать достижения и результаты своих детей, а также поддерживать и вдохновлять друг друга на дальнейшие успехи.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•В сообществе родители искренне восхищаются результатами детской деятельности, эмоционально поддерживать своего ребенка.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•Доброжелательное отношение родителей и сплоченность коллектива позитивно отражается на поведении детей и их отношении к детскому саду.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98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0" y="0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443770" y="2321003"/>
            <a:ext cx="840326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523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87800" y="2077472"/>
            <a:ext cx="80137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всех форм и видов взаимодействия </a:t>
            </a:r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 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семьей </a:t>
            </a:r>
            <a:endParaRPr lang="ru-RU" sz="2400" b="1" u="sng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доверительных отношений между детьми, родителями и педагогами, объединение их в одну команду, воспитание потребности делиться друг с другом своими проблемами и совместно их решать. </a:t>
            </a:r>
          </a:p>
        </p:txBody>
      </p:sp>
    </p:spTree>
    <p:extLst>
      <p:ext uri="{BB962C8B-B14F-4D97-AF65-F5344CB8AC3E}">
        <p14:creationId xmlns:p14="http://schemas.microsoft.com/office/powerpoint/2010/main" val="2829909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40200" y="221454"/>
            <a:ext cx="7772400" cy="641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Согласно Федеральным государственным образовательным стандартам в детском саду должна быть сформирована информационно-образовательная среда. Педагоги, родители и дети должны общаться друг с другом не только лично, но и с помощью дистанционных технологий. Поэтому работа с компьютером и программами - это не дополнительные обязанности, а всего лишь новое средство, чтобы выполнять свою обычную работу, когда очное взаимодействие невозможно. Педагогические работники должны добросовестно исполнять свои трудовые функции, которые прописаны в трудовом договоре. Если для обучения и воспитания детей, а также для работы в коллективе необходимо использовать дистанционные технологии, значит, делать это надо.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643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29100" y="118862"/>
            <a:ext cx="7696200" cy="6225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Дистанционные образовательные технологии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 это образовательные технологии, реализуемые в основном с применением информационно-телекоммуникационных сетей при опосредованном (на расстоянии) взаимодействии обучающихся и педагогических работников.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при грамотном подходе к новому формату взаимодействия посредством дистанционных образовательных технологий мы помогаем родителям организовать образовательную деятельность детей дома, общение с дошкольниками становится интересным и насыщенным. Кроме того, в рамках дистанционного формата взаимодействия родители становятся полноценными участниками образовательных отношений.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847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03700" y="430653"/>
            <a:ext cx="7670800" cy="5168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дистанционного взаимодействия с родителями</a:t>
            </a:r>
            <a:endParaRPr lang="ru-RU" sz="2000" b="1" u="sng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связи со сложившейся эпидемиологической ситуацией необходимо применять новые и безопасные формы и методы работы с родителями: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групповые, подгрупповые, индивидуальные онлайн-консультации воспитателей или специалистов в соответствии с планом или по запросу;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онлайн-информирование (рекомендации, памятки, буклеты);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онлайн- и офлайн-мастер-классы,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онлайн-акции,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онлайн-выставки, конкурсы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онлайн-диагностика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онлайн-анкетирование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689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318000" y="669397"/>
            <a:ext cx="7670800" cy="5037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Основное взаимодействие с родителями в дистанционном формате осуществляется в чате группы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Viber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WhatsApp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данном этапе всевозможные консультации, фото- и видеоматериалы, которые педагоги оформляют, служат подспорьем для родителей в вопросах воспитания и обучения детей дома. Можно присылать ссылки своих мастер-классов, интересных статей по воспитанию и обучению детей, творческие работы детей и т.д.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дистанционных форм взаимодействия воспитатели и специалисты могут сформировать у родителей положительную мотивацию к участию в образовательной деятельности и жизни детского сада в целом. Кроме того, такая системная работа будет способствовать повышению качества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 и успешной реализации целей и задач ФГОС дошкольного образования.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endParaRPr lang="ru-RU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903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25900" y="190270"/>
            <a:ext cx="8166100" cy="6168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75"/>
              </a:spcAft>
            </a:pP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 дистанционного взаимодействия с родителями</a:t>
            </a:r>
            <a:endParaRPr lang="ru-RU" sz="2000" b="1" u="sng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Доброжелательный стиль общения педагогов с родителями, позитивный настрой на совместную деятельность.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 к каждой семье.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Сотрудничество, а не наставничество: создание атмосферы взаимопомощи и поддержки семьи в сложных педагогических ситуациях, демонстрация заинтересованности коллектива детского сада разобраться в проблемах семьи и искреннее желание помочь.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качества мероприятий: плохо подготовленное мероприятие может негативно повлиять на положительный имидж дошкольной организации в целом.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Динамичность: детский сад должен представлять собой мобильную систему, быстро реагировать на изменения социального состава родителей, их образовательные потребности и воспитательные запросы. В зависимости от этого меняются формы и направления работы детского сада с семьёй.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634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36131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495800" y="450265"/>
            <a:ext cx="7315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:</a:t>
            </a:r>
            <a:b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единого информационного пространства для оперативного и конструктивного взаимодействия педагогов и родителей .</a:t>
            </a: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u="sng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:</a:t>
            </a:r>
            <a:b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*Повысить педагогическую грамотность родителей;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*Вовлечь родителей в совместный с педагогами процесс обучения и развития собственного ребенка;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*Сформировать позитивные, доверительные взаимоотношения между детским садом и семьей,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*Создать условия для диалога, обмена опытом, мнениями;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*Познакомить родителей с образовательным процессом и режимными моментами жизни ребенка в    детском саду;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486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36131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551" y="1593068"/>
            <a:ext cx="2192514" cy="38566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0" y="0"/>
            <a:ext cx="2781300" cy="10592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864065" y="874453"/>
            <a:ext cx="53086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 в чате: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Писать в чате возможно не раньше 07:00, не позже 20:00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Деловое общение в чате. Писать необходимо только по делу.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Составляйте письмо кратко и емко, чтобы суть сообщения была очевидна.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Учитывайте что воспитатель занят в первую очередь детьми и отвечать на сообщения может по мере возможности.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Если по какой-то причине вы меняете номер мобильного телефона, необходимо сообщать воспитателю.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 Если по какой-то причине вы задерживаетесь,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ообщите воспитателю.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Сообщайте причину отсутствия ребенка в детском саду.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3476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626</Words>
  <Application>Microsoft Office PowerPoint</Application>
  <PresentationFormat>Широкоэкранный</PresentationFormat>
  <Paragraphs>52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29</cp:revision>
  <dcterms:created xsi:type="dcterms:W3CDTF">2022-02-20T09:42:30Z</dcterms:created>
  <dcterms:modified xsi:type="dcterms:W3CDTF">2023-02-10T10:25:10Z</dcterms:modified>
</cp:coreProperties>
</file>