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22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5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343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949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8188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64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724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3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026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2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0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6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5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65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3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9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C4DCA-DD4E-4E30-B55D-B16FEB22924D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20FB03-7907-41D4-A7C6-AD7608EAF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86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121335"/>
            <a:ext cx="89027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«Методы гражданско-патриотического воспитания в дошкольных образовательных организациях 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9145" y="4569480"/>
            <a:ext cx="59920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Гладышева Ю.Г.,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квалификационная категория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740" y="600710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101" y="3328670"/>
            <a:ext cx="11772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патриотических чувств у детей дошкольного возраста через приобщение  к истории и культуре родного края, воспитание любви и привязанности к родному краю.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78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300" y="316637"/>
            <a:ext cx="8991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очень сложное чувство, оно растёт из любви к близким людям, к родному краю, к семье, где ребенок окружен заботой, вниманием, лаской. Детей захватывает то, что имеет воздействие на их чувства. Именно поэтому любовь к Родине у ребёнка носит яркий и эмоциональный характер.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28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26137"/>
            <a:ext cx="113665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патриотического воспитания: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у ребенка любви и привязанности к своей семье, дому детскому саду, улице, селу, Родине. Формирование бережного отношения к природе. Развитие интереса к русским традициям и промыслам. Знакомство с символами государства.</a:t>
            </a:r>
          </a:p>
          <a:p>
            <a:pPr algn="just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патриотического воспитания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нашем детском саду рассматриваются как приоритетные, формирование патриотических чувств у дошкольников базируется на национальной культуре и преемственности поколений, значительное внимание уделяется проблемам социализации подрастающего поколения.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84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/>
          <p:cNvSpPr/>
          <p:nvPr/>
        </p:nvSpPr>
        <p:spPr>
          <a:xfrm>
            <a:off x="2688862" y="5460950"/>
            <a:ext cx="1529217" cy="800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03" y="2274517"/>
            <a:ext cx="11296867" cy="2903583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183070" y="194101"/>
            <a:ext cx="11277600" cy="17975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88017" y="207342"/>
            <a:ext cx="7575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формирования сознания личности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8499" y="772551"/>
            <a:ext cx="16891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1547" y="828441"/>
            <a:ext cx="2353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48558" y="864766"/>
            <a:ext cx="1472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24526" y="879207"/>
            <a:ext cx="2880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примера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35598" y="2649091"/>
            <a:ext cx="99515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организации деятельности и формирования опыта общественного поведения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24321" y="3613698"/>
            <a:ext cx="3174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64111" y="4214641"/>
            <a:ext cx="7592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создания воспитывающих ситуаций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558800" y="193501"/>
            <a:ext cx="698500" cy="54231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698499" y="2556876"/>
            <a:ext cx="736601" cy="6308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795222" y="5568612"/>
            <a:ext cx="15292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1279" y="5460950"/>
            <a:ext cx="1548518" cy="816935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6852408" y="5552674"/>
            <a:ext cx="1691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4076701" y="4419600"/>
            <a:ext cx="5397500" cy="1536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90600" y="3429000"/>
            <a:ext cx="6044876" cy="8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67753" y="1066800"/>
            <a:ext cx="4535445" cy="850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81000" y="457201"/>
            <a:ext cx="3924300" cy="191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76700" y="88900"/>
            <a:ext cx="3731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1" y="774700"/>
            <a:ext cx="42113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предметно-пространственной среды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1100" y="1066800"/>
            <a:ext cx="4230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на личный опыт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1900" y="3429000"/>
            <a:ext cx="5803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на чувства ребенка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70400" y="4813300"/>
            <a:ext cx="4575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деятельность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19700" y="2489200"/>
            <a:ext cx="54737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 семьей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0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32100" y="104339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способствующие развитию патриотических чувств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54"/>
          <a:stretch/>
        </p:blipFill>
        <p:spPr>
          <a:xfrm rot="19803793">
            <a:off x="708459" y="854932"/>
            <a:ext cx="1816217" cy="1950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7545">
            <a:off x="7472756" y="4042989"/>
            <a:ext cx="1916886" cy="14376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825" y="4303768"/>
            <a:ext cx="2636787" cy="19775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46851">
            <a:off x="926347" y="4530682"/>
            <a:ext cx="2435160" cy="18263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69235">
            <a:off x="2019873" y="1813146"/>
            <a:ext cx="1939850" cy="25864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03682">
            <a:off x="554121" y="2665175"/>
            <a:ext cx="1601204" cy="21349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6900">
            <a:off x="8388496" y="1319489"/>
            <a:ext cx="3310467" cy="24828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779" y="1263643"/>
            <a:ext cx="2876881" cy="28768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948">
            <a:off x="9461499" y="4292293"/>
            <a:ext cx="2362840" cy="165956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31199" y="3896007"/>
            <a:ext cx="289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Знакомим с праздниками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319263" y="5727349"/>
            <a:ext cx="3312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Знакомим с историей страны</a:t>
            </a:r>
          </a:p>
          <a:p>
            <a:pPr algn="ctr"/>
            <a:r>
              <a:rPr lang="ru-RU" dirty="0" smtClean="0"/>
              <a:t> и родного города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46320" y="4100700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Проводим мероприятия к 9 мая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843075" y="6255208"/>
            <a:ext cx="481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Знакомим детей с народными промыслами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44225" y="4524078"/>
            <a:ext cx="263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Создаем книги памяти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250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900" y="727839"/>
            <a:ext cx="1158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патриотическое воспитание детей – одна из основных задач ДОУ, важным условием которой является тесная взаимосвязь с родителями, семьей, как ячейкой общества и хранительницей национальных традиций. Такая многогранная, но необходимая работа с воспитанниками, тесное взаимодействие с социумом помогает педагогам и родителям реализовать единство целей в патриотическом воспитании детей дошкольного возраста.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55821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308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boris</dc:creator>
  <cp:lastModifiedBy>boris</cp:lastModifiedBy>
  <cp:revision>6</cp:revision>
  <dcterms:created xsi:type="dcterms:W3CDTF">2022-09-27T06:13:35Z</dcterms:created>
  <dcterms:modified xsi:type="dcterms:W3CDTF">2022-09-27T07:16:23Z</dcterms:modified>
</cp:coreProperties>
</file>