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4"/>
  </p:notesMasterIdLst>
  <p:sldIdLst>
    <p:sldId id="265" r:id="rId2"/>
    <p:sldId id="267" r:id="rId3"/>
    <p:sldId id="277" r:id="rId4"/>
    <p:sldId id="271" r:id="rId5"/>
    <p:sldId id="274" r:id="rId6"/>
    <p:sldId id="278" r:id="rId7"/>
    <p:sldId id="279" r:id="rId8"/>
    <p:sldId id="280" r:id="rId9"/>
    <p:sldId id="281" r:id="rId10"/>
    <p:sldId id="282" r:id="rId11"/>
    <p:sldId id="283" r:id="rId12"/>
    <p:sldId id="275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D5B5"/>
    <a:srgbClr val="FEE7DF"/>
    <a:srgbClr val="FCBB77"/>
    <a:srgbClr val="F2CB7C"/>
    <a:srgbClr val="E2A69B"/>
    <a:srgbClr val="F2CB7E"/>
    <a:srgbClr val="61C5C7"/>
    <a:srgbClr val="6DC8CB"/>
    <a:srgbClr val="E6E0EC"/>
    <a:srgbClr val="FFE8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144" y="28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98E258-0F5D-490D-B455-461240FB204C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99087A-A9B4-469E-8335-430404FF3F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72863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9087A-A9B4-469E-8335-430404FF3FBC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62137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9087A-A9B4-469E-8335-430404FF3FBC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65337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13393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13972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27025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60014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32427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8840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25570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753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25832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30900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90653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78547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g"/><Relationship Id="rId5" Type="http://schemas.openxmlformats.org/officeDocument/2006/relationships/image" Target="../media/image10.jpeg"/><Relationship Id="rId10" Type="http://schemas.openxmlformats.org/officeDocument/2006/relationships/image" Target="../media/image15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141" b="43470"/>
          <a:stretch/>
        </p:blipFill>
        <p:spPr>
          <a:xfrm>
            <a:off x="12957" y="20321"/>
            <a:ext cx="4851552" cy="3192655"/>
          </a:xfrm>
          <a:prstGeom prst="rect">
            <a:avLst/>
          </a:prstGeom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000" dirty="0">
                <a:solidFill>
                  <a:prstClr val="black"/>
                </a:solidFill>
                <a:latin typeface="Times New Roman"/>
                <a:ea typeface="Calibri"/>
              </a:rPr>
              <a:t/>
            </a:r>
            <a:br>
              <a:rPr lang="ru-RU" sz="6000" dirty="0">
                <a:solidFill>
                  <a:prstClr val="black"/>
                </a:solidFill>
                <a:latin typeface="Times New Roman"/>
                <a:ea typeface="Calibri"/>
              </a:rPr>
            </a:b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929771" y="439316"/>
            <a:ext cx="10972800" cy="487459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dirty="0" smtClean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</a:t>
            </a:r>
            <a:endParaRPr lang="ru-RU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9120336" y="6669360"/>
            <a:ext cx="2664296" cy="17436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6263680" y="1052736"/>
            <a:ext cx="431650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2863771" y="2218476"/>
            <a:ext cx="703210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000" b="1" dirty="0">
                <a:solidFill>
                  <a:srgbClr val="E2A69B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(НЕ)витамины</a:t>
            </a:r>
            <a:br>
              <a:rPr lang="ru-RU" sz="5000" b="1" dirty="0">
                <a:solidFill>
                  <a:srgbClr val="E2A69B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5000" b="1" dirty="0">
                <a:solidFill>
                  <a:srgbClr val="E2A69B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для развития детей</a:t>
            </a:r>
            <a:endParaRPr lang="ru-RU" sz="50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215680" y="3766027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или </a:t>
            </a:r>
          </a:p>
          <a:p>
            <a:pPr algn="ctr"/>
            <a:r>
              <a:rPr 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«Нейропсихологические игры в работе воспитателя»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752339" y="297455"/>
            <a:ext cx="67529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>
                <a:solidFill>
                  <a:srgbClr val="0070C0"/>
                </a:solidFill>
              </a:rPr>
              <a:t>Конкурс профессионального мастерства </a:t>
            </a:r>
            <a:endParaRPr lang="ru-RU" dirty="0" smtClean="0">
              <a:solidFill>
                <a:srgbClr val="0070C0"/>
              </a:solidFill>
            </a:endParaRPr>
          </a:p>
          <a:p>
            <a:pPr algn="r"/>
            <a:r>
              <a:rPr lang="ru-RU" dirty="0" smtClean="0">
                <a:solidFill>
                  <a:srgbClr val="0070C0"/>
                </a:solidFill>
              </a:rPr>
              <a:t>«</a:t>
            </a:r>
            <a:r>
              <a:rPr lang="ru-RU" dirty="0" smtClean="0">
                <a:solidFill>
                  <a:srgbClr val="0070C0"/>
                </a:solidFill>
              </a:rPr>
              <a:t>Воспитатель года </a:t>
            </a:r>
            <a:r>
              <a:rPr lang="ru-RU" dirty="0" smtClean="0">
                <a:solidFill>
                  <a:srgbClr val="0070C0"/>
                </a:solidFill>
              </a:rPr>
              <a:t>- </a:t>
            </a:r>
            <a:r>
              <a:rPr lang="ru-RU" dirty="0" smtClean="0">
                <a:solidFill>
                  <a:srgbClr val="0070C0"/>
                </a:solidFill>
              </a:rPr>
              <a:t>2023»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477991" y="5313915"/>
            <a:ext cx="78036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РУСЬКО Ольга Петровна</a:t>
            </a:r>
          </a:p>
          <a:p>
            <a:pPr algn="ctr"/>
            <a:r>
              <a:rPr lang="ru-RU" dirty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dirty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600" dirty="0" smtClean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МБДОУ «Детский сад №7 «</a:t>
            </a:r>
            <a:r>
              <a:rPr lang="ru-RU" sz="1600" dirty="0" err="1" smtClean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Семицветик</a:t>
            </a:r>
            <a:r>
              <a:rPr lang="ru-RU" sz="1600" dirty="0" smtClean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», </a:t>
            </a:r>
            <a:r>
              <a:rPr lang="ru-RU" sz="1600" dirty="0" err="1" smtClean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г.Гурьевск</a:t>
            </a:r>
            <a:endParaRPr lang="ru-RU" sz="1600" dirty="0">
              <a:solidFill>
                <a:srgbClr val="0070C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6891" y="175928"/>
            <a:ext cx="1256048" cy="1240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1521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Время пробовать!</a:t>
            </a:r>
            <a:endParaRPr lang="ru-RU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45" b="54756"/>
          <a:stretch/>
        </p:blipFill>
        <p:spPr>
          <a:xfrm flipH="1">
            <a:off x="0" y="0"/>
            <a:ext cx="3431704" cy="1947966"/>
          </a:xfrm>
          <a:prstGeom prst="rect">
            <a:avLst/>
          </a:prstGeom>
        </p:spPr>
      </p:pic>
      <p:cxnSp>
        <p:nvCxnSpPr>
          <p:cNvPr id="25" name="Прямая соединительная линия 24"/>
          <p:cNvCxnSpPr/>
          <p:nvPr/>
        </p:nvCxnSpPr>
        <p:spPr>
          <a:xfrm>
            <a:off x="6096000" y="1507468"/>
            <a:ext cx="0" cy="4968552"/>
          </a:xfrm>
          <a:prstGeom prst="line">
            <a:avLst/>
          </a:prstGeom>
          <a:ln w="76200"/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0945" y="3343860"/>
            <a:ext cx="1499746" cy="1353429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043" y="3333453"/>
            <a:ext cx="1420491" cy="1371719"/>
          </a:xfrm>
          <a:prstGeom prst="rect">
            <a:avLst/>
          </a:prstGeom>
        </p:spPr>
      </p:pic>
      <p:pic>
        <p:nvPicPr>
          <p:cNvPr id="33" name="Объект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5064" y="3333453"/>
            <a:ext cx="1499746" cy="1353429"/>
          </a:xfrm>
          <a:prstGeom prst="rect">
            <a:avLst/>
          </a:prstGeom>
        </p:spPr>
      </p:pic>
      <p:pic>
        <p:nvPicPr>
          <p:cNvPr id="35" name="Рисунок 3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4094" y="3324307"/>
            <a:ext cx="1420491" cy="1371719"/>
          </a:xfrm>
          <a:prstGeom prst="rect">
            <a:avLst/>
          </a:prstGeom>
        </p:spPr>
      </p:pic>
      <p:pic>
        <p:nvPicPr>
          <p:cNvPr id="36" name="Рисунок 3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8863" y="3305884"/>
            <a:ext cx="1420491" cy="1371719"/>
          </a:xfrm>
          <a:prstGeom prst="rect">
            <a:avLst/>
          </a:prstGeom>
        </p:spPr>
      </p:pic>
      <p:pic>
        <p:nvPicPr>
          <p:cNvPr id="37" name="Объект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0290" y="3295991"/>
            <a:ext cx="1499746" cy="1353429"/>
          </a:xfrm>
          <a:prstGeom prst="rect">
            <a:avLst/>
          </a:prstGeom>
        </p:spPr>
      </p:pic>
      <p:pic>
        <p:nvPicPr>
          <p:cNvPr id="38" name="Рисунок 3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7637" y="3324307"/>
            <a:ext cx="1420491" cy="1371719"/>
          </a:xfrm>
          <a:prstGeom prst="rect">
            <a:avLst/>
          </a:prstGeom>
        </p:spPr>
      </p:pic>
      <p:pic>
        <p:nvPicPr>
          <p:cNvPr id="39" name="Объект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4731" y="3351743"/>
            <a:ext cx="1499746" cy="1353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56348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Время пробовать!</a:t>
            </a:r>
            <a:endParaRPr lang="ru-RU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45" b="54756"/>
          <a:stretch/>
        </p:blipFill>
        <p:spPr>
          <a:xfrm flipH="1">
            <a:off x="0" y="0"/>
            <a:ext cx="3431704" cy="1947966"/>
          </a:xfrm>
          <a:prstGeom prst="rect">
            <a:avLst/>
          </a:prstGeom>
        </p:spPr>
      </p:pic>
      <p:cxnSp>
        <p:nvCxnSpPr>
          <p:cNvPr id="25" name="Прямая соединительная линия 24"/>
          <p:cNvCxnSpPr/>
          <p:nvPr/>
        </p:nvCxnSpPr>
        <p:spPr>
          <a:xfrm>
            <a:off x="6096000" y="1507468"/>
            <a:ext cx="0" cy="4968552"/>
          </a:xfrm>
          <a:prstGeom prst="line">
            <a:avLst/>
          </a:prstGeom>
          <a:ln w="76200"/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369" y="2251252"/>
            <a:ext cx="1499746" cy="1353429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6066" y="2258514"/>
            <a:ext cx="1420491" cy="1371719"/>
          </a:xfrm>
          <a:prstGeom prst="rect">
            <a:avLst/>
          </a:prstGeom>
        </p:spPr>
      </p:pic>
      <p:pic>
        <p:nvPicPr>
          <p:cNvPr id="33" name="Объект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481" y="4028457"/>
            <a:ext cx="1499746" cy="1353429"/>
          </a:xfrm>
          <a:prstGeom prst="rect">
            <a:avLst/>
          </a:prstGeom>
        </p:spPr>
      </p:pic>
      <p:pic>
        <p:nvPicPr>
          <p:cNvPr id="35" name="Рисунок 3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6065" y="3991743"/>
            <a:ext cx="1420491" cy="1371719"/>
          </a:xfrm>
          <a:prstGeom prst="rect">
            <a:avLst/>
          </a:prstGeom>
        </p:spPr>
      </p:pic>
      <p:pic>
        <p:nvPicPr>
          <p:cNvPr id="36" name="Рисунок 3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3711" y="4294041"/>
            <a:ext cx="1420491" cy="1371719"/>
          </a:xfrm>
          <a:prstGeom prst="rect">
            <a:avLst/>
          </a:prstGeom>
        </p:spPr>
      </p:pic>
      <p:pic>
        <p:nvPicPr>
          <p:cNvPr id="37" name="Объект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4456" y="2362519"/>
            <a:ext cx="1499746" cy="1353429"/>
          </a:xfrm>
          <a:prstGeom prst="rect">
            <a:avLst/>
          </a:prstGeom>
        </p:spPr>
      </p:pic>
      <p:pic>
        <p:nvPicPr>
          <p:cNvPr id="38" name="Рисунок 3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4640" y="2362519"/>
            <a:ext cx="1420491" cy="1371719"/>
          </a:xfrm>
          <a:prstGeom prst="rect">
            <a:avLst/>
          </a:prstGeom>
        </p:spPr>
      </p:pic>
      <p:pic>
        <p:nvPicPr>
          <p:cNvPr id="39" name="Объект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2039" y="4294041"/>
            <a:ext cx="1499746" cy="1353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31436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504"/>
          <a:stretch/>
        </p:blipFill>
        <p:spPr>
          <a:xfrm flipV="1">
            <a:off x="0" y="5537008"/>
            <a:ext cx="12192000" cy="1320990"/>
          </a:xfrm>
          <a:prstGeom prst="rect">
            <a:avLst/>
          </a:prstGeom>
        </p:spPr>
      </p:pic>
      <p:sp>
        <p:nvSpPr>
          <p:cNvPr id="8" name="Заголовок 7"/>
          <p:cNvSpPr>
            <a:spLocks noGrp="1"/>
          </p:cNvSpPr>
          <p:nvPr>
            <p:ph type="title" idx="4294967295"/>
          </p:nvPr>
        </p:nvSpPr>
        <p:spPr>
          <a:xfrm>
            <a:off x="0" y="253135"/>
            <a:ext cx="10972800" cy="1143000"/>
          </a:xfrm>
        </p:spPr>
        <p:txBody>
          <a:bodyPr>
            <a:normAutofit fontScale="90000"/>
          </a:bodyPr>
          <a:lstStyle/>
          <a:p>
            <a:r>
              <a:rPr lang="ru-RU" sz="50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50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ru-RU" sz="5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23392" y="1302671"/>
            <a:ext cx="1887055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00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</a:t>
            </a:r>
            <a:r>
              <a:rPr lang="ru-RU" sz="3000" b="1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видела</a:t>
            </a:r>
            <a:endParaRPr lang="ru-RU" sz="30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21" name="Рисунок 20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0041"/>
          <a:stretch/>
        </p:blipFill>
        <p:spPr>
          <a:xfrm>
            <a:off x="185576" y="1938772"/>
            <a:ext cx="2931314" cy="3598237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 rotWithShape="1">
          <a:blip r:embed="rId3"/>
          <a:srcRect b="10041"/>
          <a:stretch/>
        </p:blipFill>
        <p:spPr>
          <a:xfrm>
            <a:off x="4105370" y="2078294"/>
            <a:ext cx="2931314" cy="3598237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 rotWithShape="1">
          <a:blip r:embed="rId3"/>
          <a:srcRect b="10041"/>
          <a:stretch/>
        </p:blipFill>
        <p:spPr>
          <a:xfrm>
            <a:off x="8148685" y="2078294"/>
            <a:ext cx="2931314" cy="3598237"/>
          </a:xfrm>
          <a:prstGeom prst="rect">
            <a:avLst/>
          </a:prstGeom>
        </p:spPr>
      </p:pic>
      <p:sp>
        <p:nvSpPr>
          <p:cNvPr id="24" name="Равнобедренный треугольник 23"/>
          <p:cNvSpPr/>
          <p:nvPr/>
        </p:nvSpPr>
        <p:spPr>
          <a:xfrm>
            <a:off x="1393812" y="4319144"/>
            <a:ext cx="514841" cy="502893"/>
          </a:xfrm>
          <a:prstGeom prst="triangle">
            <a:avLst>
              <a:gd name="adj" fmla="val 47965"/>
            </a:avLst>
          </a:prstGeom>
          <a:solidFill>
            <a:srgbClr val="00B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5" name="Равнобедренный треугольник 24"/>
          <p:cNvSpPr/>
          <p:nvPr/>
        </p:nvSpPr>
        <p:spPr>
          <a:xfrm>
            <a:off x="5313606" y="4467856"/>
            <a:ext cx="514841" cy="502893"/>
          </a:xfrm>
          <a:prstGeom prst="triangle">
            <a:avLst>
              <a:gd name="adj" fmla="val 47965"/>
            </a:avLst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6" name="Равнобедренный треугольник 25"/>
          <p:cNvSpPr/>
          <p:nvPr/>
        </p:nvSpPr>
        <p:spPr>
          <a:xfrm>
            <a:off x="9356921" y="4442187"/>
            <a:ext cx="514841" cy="502893"/>
          </a:xfrm>
          <a:prstGeom prst="triangle">
            <a:avLst>
              <a:gd name="adj" fmla="val 47965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4337688" y="1284112"/>
            <a:ext cx="2297424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00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</a:t>
            </a:r>
            <a:r>
              <a:rPr lang="ru-RU" sz="3000" b="1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влеклась</a:t>
            </a:r>
            <a:endParaRPr lang="ru-RU" sz="30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8550644" y="1243457"/>
            <a:ext cx="2319866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00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</a:t>
            </a:r>
            <a:r>
              <a:rPr lang="ru-RU" sz="3000" b="1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бедилась</a:t>
            </a:r>
            <a:endParaRPr lang="ru-RU" sz="30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3116890" y="270141"/>
            <a:ext cx="5655715" cy="861774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ru-RU" sz="50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Принцип «трех </a:t>
            </a:r>
            <a:r>
              <a:rPr lang="ru-RU" sz="5000" b="1" dirty="0">
                <a:solidFill>
                  <a:srgbClr val="6DC8CB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</a:t>
            </a:r>
            <a:r>
              <a:rPr lang="ru-RU" sz="50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»</a:t>
            </a:r>
            <a:endParaRPr lang="ru-RU" sz="5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0453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Рисунок 2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45" b="54756"/>
          <a:stretch/>
        </p:blipFill>
        <p:spPr>
          <a:xfrm>
            <a:off x="8298888" y="1"/>
            <a:ext cx="3878391" cy="1988840"/>
          </a:xfrm>
          <a:prstGeom prst="rect">
            <a:avLst/>
          </a:prstGeom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0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60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ru-RU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idx="4294967295"/>
          </p:nvPr>
        </p:nvSpPr>
        <p:spPr>
          <a:xfrm>
            <a:off x="-128426" y="460547"/>
            <a:ext cx="6973784" cy="63976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300" b="1" dirty="0" smtClean="0">
                <a:solidFill>
                  <a:srgbClr val="6DC8CB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Чем питать мозг?</a:t>
            </a:r>
            <a:endParaRPr lang="ru-RU" sz="3300" b="1" dirty="0">
              <a:solidFill>
                <a:srgbClr val="6DC8CB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9120336" y="6669360"/>
            <a:ext cx="2664296" cy="17436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>
            <a:off x="0" y="1070883"/>
            <a:ext cx="559194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Рисунок 2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75" r="10398"/>
          <a:stretch/>
        </p:blipFill>
        <p:spPr>
          <a:xfrm>
            <a:off x="407368" y="1269577"/>
            <a:ext cx="3255224" cy="4052422"/>
          </a:xfrm>
          <a:prstGeom prst="rect">
            <a:avLst/>
          </a:prstGeom>
        </p:spPr>
      </p:pic>
      <p:sp>
        <p:nvSpPr>
          <p:cNvPr id="29" name="Скругленный прямоугольник 28"/>
          <p:cNvSpPr/>
          <p:nvPr/>
        </p:nvSpPr>
        <p:spPr>
          <a:xfrm rot="298454">
            <a:off x="429905" y="2259630"/>
            <a:ext cx="2952328" cy="648072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Балансом!</a:t>
            </a:r>
            <a:endParaRPr lang="ru-RU" sz="3200" b="1" dirty="0"/>
          </a:p>
        </p:txBody>
      </p:sp>
      <p:pic>
        <p:nvPicPr>
          <p:cNvPr id="22" name="Объект 21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2628" y="1734509"/>
            <a:ext cx="5046743" cy="3929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7340" y="3140968"/>
            <a:ext cx="3096344" cy="30963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Скругленный прямоугольник 2"/>
          <p:cNvSpPr/>
          <p:nvPr/>
        </p:nvSpPr>
        <p:spPr>
          <a:xfrm rot="20961438">
            <a:off x="8969170" y="4941168"/>
            <a:ext cx="2808311" cy="576064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Новыми нейронными связями!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331718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504"/>
          <a:stretch/>
        </p:blipFill>
        <p:spPr>
          <a:xfrm rot="10800000" flipV="1">
            <a:off x="8674" y="-20185"/>
            <a:ext cx="12192000" cy="1320990"/>
          </a:xfrm>
          <a:prstGeom prst="rect">
            <a:avLst/>
          </a:prstGeom>
        </p:spPr>
      </p:pic>
      <p:sp>
        <p:nvSpPr>
          <p:cNvPr id="8" name="Заголовок 7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10972800" cy="1143000"/>
          </a:xfrm>
        </p:spPr>
        <p:txBody>
          <a:bodyPr>
            <a:normAutofit fontScale="90000"/>
          </a:bodyPr>
          <a:lstStyle/>
          <a:p>
            <a:r>
              <a:rPr lang="ru-RU" sz="6000" dirty="0">
                <a:solidFill>
                  <a:prstClr val="black"/>
                </a:solidFill>
                <a:latin typeface="Times New Roman"/>
                <a:ea typeface="Calibri"/>
              </a:rPr>
              <a:t/>
            </a:r>
            <a:br>
              <a:rPr lang="ru-RU" sz="6000" dirty="0">
                <a:solidFill>
                  <a:prstClr val="black"/>
                </a:solidFill>
                <a:latin typeface="Times New Roman"/>
                <a:ea typeface="Calibri"/>
              </a:rPr>
            </a:b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9120336" y="6669360"/>
            <a:ext cx="2664296" cy="17436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3528392" y="1042938"/>
            <a:ext cx="559194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4682117" y="458163"/>
            <a:ext cx="5400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Путь поиска…</a:t>
            </a:r>
            <a:endParaRPr lang="ru-RU" sz="32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376" y="1427436"/>
            <a:ext cx="2094610" cy="213816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1077" y="1427436"/>
            <a:ext cx="1500000" cy="21479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8816" y="1427436"/>
            <a:ext cx="1474367" cy="21479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7" t="16259" r="3102" b="6312"/>
          <a:stretch/>
        </p:blipFill>
        <p:spPr>
          <a:xfrm>
            <a:off x="7608167" y="1453529"/>
            <a:ext cx="3970312" cy="215776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4991" y="3818833"/>
            <a:ext cx="2283718" cy="29673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69308">
            <a:off x="6811333" y="4359475"/>
            <a:ext cx="2400917" cy="18006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370" y="3933056"/>
            <a:ext cx="2113456" cy="28179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8441" y="3850133"/>
            <a:ext cx="2236766" cy="290086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1" name="Выгнутая вправо стрелка 30"/>
          <p:cNvSpPr/>
          <p:nvPr/>
        </p:nvSpPr>
        <p:spPr>
          <a:xfrm>
            <a:off x="11640616" y="3212976"/>
            <a:ext cx="360040" cy="1656184"/>
          </a:xfrm>
          <a:prstGeom prst="curvedLef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2" name="Выгнутая вправо стрелка 31"/>
          <p:cNvSpPr/>
          <p:nvPr/>
        </p:nvSpPr>
        <p:spPr>
          <a:xfrm rot="16200000">
            <a:off x="2902512" y="965816"/>
            <a:ext cx="360040" cy="1248045"/>
          </a:xfrm>
          <a:prstGeom prst="curvedLef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3" name="Выгнутая вправо стрелка 32"/>
          <p:cNvSpPr/>
          <p:nvPr/>
        </p:nvSpPr>
        <p:spPr>
          <a:xfrm rot="16200000">
            <a:off x="7090706" y="1013489"/>
            <a:ext cx="360040" cy="1248045"/>
          </a:xfrm>
          <a:prstGeom prst="curvedLef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1531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олилиния 24"/>
          <p:cNvSpPr/>
          <p:nvPr/>
        </p:nvSpPr>
        <p:spPr>
          <a:xfrm>
            <a:off x="6023992" y="2714625"/>
            <a:ext cx="5815583" cy="2171700"/>
          </a:xfrm>
          <a:custGeom>
            <a:avLst/>
            <a:gdLst>
              <a:gd name="connsiteX0" fmla="*/ 1036356 w 5560731"/>
              <a:gd name="connsiteY0" fmla="*/ 361950 h 2171700"/>
              <a:gd name="connsiteX1" fmla="*/ 1036356 w 5560731"/>
              <a:gd name="connsiteY1" fmla="*/ 361950 h 2171700"/>
              <a:gd name="connsiteX2" fmla="*/ 293406 w 5560731"/>
              <a:gd name="connsiteY2" fmla="*/ 381000 h 2171700"/>
              <a:gd name="connsiteX3" fmla="*/ 245781 w 5560731"/>
              <a:gd name="connsiteY3" fmla="*/ 457200 h 2171700"/>
              <a:gd name="connsiteX4" fmla="*/ 226731 w 5560731"/>
              <a:gd name="connsiteY4" fmla="*/ 485775 h 2171700"/>
              <a:gd name="connsiteX5" fmla="*/ 207681 w 5560731"/>
              <a:gd name="connsiteY5" fmla="*/ 542925 h 2171700"/>
              <a:gd name="connsiteX6" fmla="*/ 179106 w 5560731"/>
              <a:gd name="connsiteY6" fmla="*/ 571500 h 2171700"/>
              <a:gd name="connsiteX7" fmla="*/ 160056 w 5560731"/>
              <a:gd name="connsiteY7" fmla="*/ 723900 h 2171700"/>
              <a:gd name="connsiteX8" fmla="*/ 131481 w 5560731"/>
              <a:gd name="connsiteY8" fmla="*/ 800100 h 2171700"/>
              <a:gd name="connsiteX9" fmla="*/ 121956 w 5560731"/>
              <a:gd name="connsiteY9" fmla="*/ 838200 h 2171700"/>
              <a:gd name="connsiteX10" fmla="*/ 93381 w 5560731"/>
              <a:gd name="connsiteY10" fmla="*/ 1114425 h 2171700"/>
              <a:gd name="connsiteX11" fmla="*/ 64806 w 5560731"/>
              <a:gd name="connsiteY11" fmla="*/ 1162050 h 2171700"/>
              <a:gd name="connsiteX12" fmla="*/ 45756 w 5560731"/>
              <a:gd name="connsiteY12" fmla="*/ 1266825 h 2171700"/>
              <a:gd name="connsiteX13" fmla="*/ 36231 w 5560731"/>
              <a:gd name="connsiteY13" fmla="*/ 1295400 h 2171700"/>
              <a:gd name="connsiteX14" fmla="*/ 17181 w 5560731"/>
              <a:gd name="connsiteY14" fmla="*/ 1323975 h 2171700"/>
              <a:gd name="connsiteX15" fmla="*/ 17181 w 5560731"/>
              <a:gd name="connsiteY15" fmla="*/ 1628775 h 2171700"/>
              <a:gd name="connsiteX16" fmla="*/ 36231 w 5560731"/>
              <a:gd name="connsiteY16" fmla="*/ 1657350 h 2171700"/>
              <a:gd name="connsiteX17" fmla="*/ 74331 w 5560731"/>
              <a:gd name="connsiteY17" fmla="*/ 1685925 h 2171700"/>
              <a:gd name="connsiteX18" fmla="*/ 102906 w 5560731"/>
              <a:gd name="connsiteY18" fmla="*/ 1714500 h 2171700"/>
              <a:gd name="connsiteX19" fmla="*/ 112431 w 5560731"/>
              <a:gd name="connsiteY19" fmla="*/ 1752600 h 2171700"/>
              <a:gd name="connsiteX20" fmla="*/ 169581 w 5560731"/>
              <a:gd name="connsiteY20" fmla="*/ 1800225 h 2171700"/>
              <a:gd name="connsiteX21" fmla="*/ 207681 w 5560731"/>
              <a:gd name="connsiteY21" fmla="*/ 1828800 h 2171700"/>
              <a:gd name="connsiteX22" fmla="*/ 302931 w 5560731"/>
              <a:gd name="connsiteY22" fmla="*/ 1885950 h 2171700"/>
              <a:gd name="connsiteX23" fmla="*/ 341031 w 5560731"/>
              <a:gd name="connsiteY23" fmla="*/ 1895475 h 2171700"/>
              <a:gd name="connsiteX24" fmla="*/ 379131 w 5560731"/>
              <a:gd name="connsiteY24" fmla="*/ 1914525 h 2171700"/>
              <a:gd name="connsiteX25" fmla="*/ 445806 w 5560731"/>
              <a:gd name="connsiteY25" fmla="*/ 1924050 h 2171700"/>
              <a:gd name="connsiteX26" fmla="*/ 912531 w 5560731"/>
              <a:gd name="connsiteY26" fmla="*/ 1914525 h 2171700"/>
              <a:gd name="connsiteX27" fmla="*/ 941106 w 5560731"/>
              <a:gd name="connsiteY27" fmla="*/ 1905000 h 2171700"/>
              <a:gd name="connsiteX28" fmla="*/ 1036356 w 5560731"/>
              <a:gd name="connsiteY28" fmla="*/ 1895475 h 2171700"/>
              <a:gd name="connsiteX29" fmla="*/ 1103031 w 5560731"/>
              <a:gd name="connsiteY29" fmla="*/ 1866900 h 2171700"/>
              <a:gd name="connsiteX30" fmla="*/ 1226856 w 5560731"/>
              <a:gd name="connsiteY30" fmla="*/ 1857375 h 2171700"/>
              <a:gd name="connsiteX31" fmla="*/ 1779306 w 5560731"/>
              <a:gd name="connsiteY31" fmla="*/ 1838325 h 2171700"/>
              <a:gd name="connsiteX32" fmla="*/ 2026956 w 5560731"/>
              <a:gd name="connsiteY32" fmla="*/ 1857375 h 2171700"/>
              <a:gd name="connsiteX33" fmla="*/ 2065056 w 5560731"/>
              <a:gd name="connsiteY33" fmla="*/ 1876425 h 2171700"/>
              <a:gd name="connsiteX34" fmla="*/ 2131731 w 5560731"/>
              <a:gd name="connsiteY34" fmla="*/ 1895475 h 2171700"/>
              <a:gd name="connsiteX35" fmla="*/ 2207931 w 5560731"/>
              <a:gd name="connsiteY35" fmla="*/ 1914525 h 2171700"/>
              <a:gd name="connsiteX36" fmla="*/ 2255556 w 5560731"/>
              <a:gd name="connsiteY36" fmla="*/ 1924050 h 2171700"/>
              <a:gd name="connsiteX37" fmla="*/ 2388906 w 5560731"/>
              <a:gd name="connsiteY37" fmla="*/ 1952625 h 2171700"/>
              <a:gd name="connsiteX38" fmla="*/ 2493681 w 5560731"/>
              <a:gd name="connsiteY38" fmla="*/ 1990725 h 2171700"/>
              <a:gd name="connsiteX39" fmla="*/ 2579406 w 5560731"/>
              <a:gd name="connsiteY39" fmla="*/ 2009775 h 2171700"/>
              <a:gd name="connsiteX40" fmla="*/ 2741331 w 5560731"/>
              <a:gd name="connsiteY40" fmla="*/ 2038350 h 2171700"/>
              <a:gd name="connsiteX41" fmla="*/ 2808006 w 5560731"/>
              <a:gd name="connsiteY41" fmla="*/ 2047875 h 2171700"/>
              <a:gd name="connsiteX42" fmla="*/ 2950881 w 5560731"/>
              <a:gd name="connsiteY42" fmla="*/ 2076450 h 2171700"/>
              <a:gd name="connsiteX43" fmla="*/ 3084231 w 5560731"/>
              <a:gd name="connsiteY43" fmla="*/ 2114550 h 2171700"/>
              <a:gd name="connsiteX44" fmla="*/ 3169956 w 5560731"/>
              <a:gd name="connsiteY44" fmla="*/ 2143125 h 2171700"/>
              <a:gd name="connsiteX45" fmla="*/ 3236631 w 5560731"/>
              <a:gd name="connsiteY45" fmla="*/ 2152650 h 2171700"/>
              <a:gd name="connsiteX46" fmla="*/ 3331881 w 5560731"/>
              <a:gd name="connsiteY46" fmla="*/ 2171700 h 2171700"/>
              <a:gd name="connsiteX47" fmla="*/ 4017681 w 5560731"/>
              <a:gd name="connsiteY47" fmla="*/ 2152650 h 2171700"/>
              <a:gd name="connsiteX48" fmla="*/ 4189131 w 5560731"/>
              <a:gd name="connsiteY48" fmla="*/ 2124075 h 2171700"/>
              <a:gd name="connsiteX49" fmla="*/ 4522506 w 5560731"/>
              <a:gd name="connsiteY49" fmla="*/ 2114550 h 2171700"/>
              <a:gd name="connsiteX50" fmla="*/ 4579656 w 5560731"/>
              <a:gd name="connsiteY50" fmla="*/ 2105025 h 2171700"/>
              <a:gd name="connsiteX51" fmla="*/ 4646331 w 5560731"/>
              <a:gd name="connsiteY51" fmla="*/ 2038350 h 2171700"/>
              <a:gd name="connsiteX52" fmla="*/ 4674906 w 5560731"/>
              <a:gd name="connsiteY52" fmla="*/ 2009775 h 2171700"/>
              <a:gd name="connsiteX53" fmla="*/ 4770156 w 5560731"/>
              <a:gd name="connsiteY53" fmla="*/ 1962150 h 2171700"/>
              <a:gd name="connsiteX54" fmla="*/ 4941606 w 5560731"/>
              <a:gd name="connsiteY54" fmla="*/ 1857375 h 2171700"/>
              <a:gd name="connsiteX55" fmla="*/ 5055906 w 5560731"/>
              <a:gd name="connsiteY55" fmla="*/ 1790700 h 2171700"/>
              <a:gd name="connsiteX56" fmla="*/ 5113056 w 5560731"/>
              <a:gd name="connsiteY56" fmla="*/ 1733550 h 2171700"/>
              <a:gd name="connsiteX57" fmla="*/ 5208306 w 5560731"/>
              <a:gd name="connsiteY57" fmla="*/ 1657350 h 2171700"/>
              <a:gd name="connsiteX58" fmla="*/ 5284506 w 5560731"/>
              <a:gd name="connsiteY58" fmla="*/ 1600200 h 2171700"/>
              <a:gd name="connsiteX59" fmla="*/ 5341656 w 5560731"/>
              <a:gd name="connsiteY59" fmla="*/ 1533525 h 2171700"/>
              <a:gd name="connsiteX60" fmla="*/ 5389281 w 5560731"/>
              <a:gd name="connsiteY60" fmla="*/ 1476375 h 2171700"/>
              <a:gd name="connsiteX61" fmla="*/ 5427381 w 5560731"/>
              <a:gd name="connsiteY61" fmla="*/ 1457325 h 2171700"/>
              <a:gd name="connsiteX62" fmla="*/ 5465481 w 5560731"/>
              <a:gd name="connsiteY62" fmla="*/ 1428750 h 2171700"/>
              <a:gd name="connsiteX63" fmla="*/ 5560731 w 5560731"/>
              <a:gd name="connsiteY63" fmla="*/ 1295400 h 2171700"/>
              <a:gd name="connsiteX64" fmla="*/ 5551206 w 5560731"/>
              <a:gd name="connsiteY64" fmla="*/ 657225 h 2171700"/>
              <a:gd name="connsiteX65" fmla="*/ 5532156 w 5560731"/>
              <a:gd name="connsiteY65" fmla="*/ 600075 h 2171700"/>
              <a:gd name="connsiteX66" fmla="*/ 5513106 w 5560731"/>
              <a:gd name="connsiteY66" fmla="*/ 571500 h 2171700"/>
              <a:gd name="connsiteX67" fmla="*/ 5484531 w 5560731"/>
              <a:gd name="connsiteY67" fmla="*/ 428625 h 2171700"/>
              <a:gd name="connsiteX68" fmla="*/ 5446431 w 5560731"/>
              <a:gd name="connsiteY68" fmla="*/ 361950 h 2171700"/>
              <a:gd name="connsiteX69" fmla="*/ 5427381 w 5560731"/>
              <a:gd name="connsiteY69" fmla="*/ 323850 h 2171700"/>
              <a:gd name="connsiteX70" fmla="*/ 5389281 w 5560731"/>
              <a:gd name="connsiteY70" fmla="*/ 266700 h 2171700"/>
              <a:gd name="connsiteX71" fmla="*/ 5360706 w 5560731"/>
              <a:gd name="connsiteY71" fmla="*/ 228600 h 2171700"/>
              <a:gd name="connsiteX72" fmla="*/ 5322606 w 5560731"/>
              <a:gd name="connsiteY72" fmla="*/ 200025 h 2171700"/>
              <a:gd name="connsiteX73" fmla="*/ 5284506 w 5560731"/>
              <a:gd name="connsiteY73" fmla="*/ 161925 h 2171700"/>
              <a:gd name="connsiteX74" fmla="*/ 5246406 w 5560731"/>
              <a:gd name="connsiteY74" fmla="*/ 142875 h 2171700"/>
              <a:gd name="connsiteX75" fmla="*/ 5179731 w 5560731"/>
              <a:gd name="connsiteY75" fmla="*/ 104775 h 2171700"/>
              <a:gd name="connsiteX76" fmla="*/ 5113056 w 5560731"/>
              <a:gd name="connsiteY76" fmla="*/ 85725 h 2171700"/>
              <a:gd name="connsiteX77" fmla="*/ 4979706 w 5560731"/>
              <a:gd name="connsiteY77" fmla="*/ 28575 h 2171700"/>
              <a:gd name="connsiteX78" fmla="*/ 4674906 w 5560731"/>
              <a:gd name="connsiteY78" fmla="*/ 0 h 2171700"/>
              <a:gd name="connsiteX79" fmla="*/ 3408081 w 5560731"/>
              <a:gd name="connsiteY79" fmla="*/ 28575 h 2171700"/>
              <a:gd name="connsiteX80" fmla="*/ 3198531 w 5560731"/>
              <a:gd name="connsiteY80" fmla="*/ 38100 h 2171700"/>
              <a:gd name="connsiteX81" fmla="*/ 2750856 w 5560731"/>
              <a:gd name="connsiteY81" fmla="*/ 114300 h 2171700"/>
              <a:gd name="connsiteX82" fmla="*/ 2627031 w 5560731"/>
              <a:gd name="connsiteY82" fmla="*/ 133350 h 2171700"/>
              <a:gd name="connsiteX83" fmla="*/ 2303181 w 5560731"/>
              <a:gd name="connsiteY83" fmla="*/ 171450 h 2171700"/>
              <a:gd name="connsiteX84" fmla="*/ 2065056 w 5560731"/>
              <a:gd name="connsiteY84" fmla="*/ 247650 h 2171700"/>
              <a:gd name="connsiteX85" fmla="*/ 1988856 w 5560731"/>
              <a:gd name="connsiteY85" fmla="*/ 266700 h 2171700"/>
              <a:gd name="connsiteX86" fmla="*/ 1960281 w 5560731"/>
              <a:gd name="connsiteY86" fmla="*/ 276225 h 2171700"/>
              <a:gd name="connsiteX87" fmla="*/ 1836456 w 5560731"/>
              <a:gd name="connsiteY87" fmla="*/ 295275 h 2171700"/>
              <a:gd name="connsiteX88" fmla="*/ 1617381 w 5560731"/>
              <a:gd name="connsiteY88" fmla="*/ 285750 h 2171700"/>
              <a:gd name="connsiteX89" fmla="*/ 1560231 w 5560731"/>
              <a:gd name="connsiteY89" fmla="*/ 276225 h 2171700"/>
              <a:gd name="connsiteX90" fmla="*/ 1531656 w 5560731"/>
              <a:gd name="connsiteY90" fmla="*/ 257175 h 2171700"/>
              <a:gd name="connsiteX91" fmla="*/ 1198281 w 5560731"/>
              <a:gd name="connsiteY91" fmla="*/ 266700 h 2171700"/>
              <a:gd name="connsiteX92" fmla="*/ 1150656 w 5560731"/>
              <a:gd name="connsiteY92" fmla="*/ 295275 h 2171700"/>
              <a:gd name="connsiteX93" fmla="*/ 1093506 w 5560731"/>
              <a:gd name="connsiteY93" fmla="*/ 304800 h 2171700"/>
              <a:gd name="connsiteX94" fmla="*/ 1026831 w 5560731"/>
              <a:gd name="connsiteY94" fmla="*/ 323850 h 2171700"/>
              <a:gd name="connsiteX95" fmla="*/ 941106 w 5560731"/>
              <a:gd name="connsiteY95" fmla="*/ 333375 h 2171700"/>
              <a:gd name="connsiteX96" fmla="*/ 969681 w 5560731"/>
              <a:gd name="connsiteY96" fmla="*/ 352425 h 2171700"/>
              <a:gd name="connsiteX97" fmla="*/ 903006 w 5560731"/>
              <a:gd name="connsiteY97" fmla="*/ 352425 h 2171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</a:cxnLst>
            <a:rect l="l" t="t" r="r" b="b"/>
            <a:pathLst>
              <a:path w="5560731" h="2171700">
                <a:moveTo>
                  <a:pt x="1036356" y="361950"/>
                </a:moveTo>
                <a:lnTo>
                  <a:pt x="1036356" y="361950"/>
                </a:lnTo>
                <a:cubicBezTo>
                  <a:pt x="788706" y="368300"/>
                  <a:pt x="540836" y="368781"/>
                  <a:pt x="293406" y="381000"/>
                </a:cubicBezTo>
                <a:cubicBezTo>
                  <a:pt x="254029" y="382945"/>
                  <a:pt x="258092" y="438733"/>
                  <a:pt x="245781" y="457200"/>
                </a:cubicBezTo>
                <a:cubicBezTo>
                  <a:pt x="239431" y="466725"/>
                  <a:pt x="231380" y="475314"/>
                  <a:pt x="226731" y="485775"/>
                </a:cubicBezTo>
                <a:cubicBezTo>
                  <a:pt x="218576" y="504125"/>
                  <a:pt x="221880" y="528726"/>
                  <a:pt x="207681" y="542925"/>
                </a:cubicBezTo>
                <a:lnTo>
                  <a:pt x="179106" y="571500"/>
                </a:lnTo>
                <a:cubicBezTo>
                  <a:pt x="152556" y="704251"/>
                  <a:pt x="193028" y="493095"/>
                  <a:pt x="160056" y="723900"/>
                </a:cubicBezTo>
                <a:cubicBezTo>
                  <a:pt x="158384" y="735604"/>
                  <a:pt x="131679" y="799505"/>
                  <a:pt x="131481" y="800100"/>
                </a:cubicBezTo>
                <a:cubicBezTo>
                  <a:pt x="127341" y="812519"/>
                  <a:pt x="125131" y="825500"/>
                  <a:pt x="121956" y="838200"/>
                </a:cubicBezTo>
                <a:cubicBezTo>
                  <a:pt x="116522" y="968619"/>
                  <a:pt x="139679" y="1021829"/>
                  <a:pt x="93381" y="1114425"/>
                </a:cubicBezTo>
                <a:cubicBezTo>
                  <a:pt x="85102" y="1130984"/>
                  <a:pt x="74331" y="1146175"/>
                  <a:pt x="64806" y="1162050"/>
                </a:cubicBezTo>
                <a:cubicBezTo>
                  <a:pt x="57097" y="1216011"/>
                  <a:pt x="58587" y="1221915"/>
                  <a:pt x="45756" y="1266825"/>
                </a:cubicBezTo>
                <a:cubicBezTo>
                  <a:pt x="42998" y="1276479"/>
                  <a:pt x="40721" y="1286420"/>
                  <a:pt x="36231" y="1295400"/>
                </a:cubicBezTo>
                <a:cubicBezTo>
                  <a:pt x="31111" y="1305639"/>
                  <a:pt x="23531" y="1314450"/>
                  <a:pt x="17181" y="1323975"/>
                </a:cubicBezTo>
                <a:cubicBezTo>
                  <a:pt x="-7002" y="1444891"/>
                  <a:pt x="-4417" y="1412792"/>
                  <a:pt x="17181" y="1628775"/>
                </a:cubicBezTo>
                <a:cubicBezTo>
                  <a:pt x="18320" y="1640166"/>
                  <a:pt x="28136" y="1649255"/>
                  <a:pt x="36231" y="1657350"/>
                </a:cubicBezTo>
                <a:cubicBezTo>
                  <a:pt x="47456" y="1668575"/>
                  <a:pt x="62278" y="1675594"/>
                  <a:pt x="74331" y="1685925"/>
                </a:cubicBezTo>
                <a:cubicBezTo>
                  <a:pt x="84558" y="1694691"/>
                  <a:pt x="93381" y="1704975"/>
                  <a:pt x="102906" y="1714500"/>
                </a:cubicBezTo>
                <a:cubicBezTo>
                  <a:pt x="106081" y="1727200"/>
                  <a:pt x="105936" y="1741234"/>
                  <a:pt x="112431" y="1752600"/>
                </a:cubicBezTo>
                <a:cubicBezTo>
                  <a:pt x="124699" y="1774069"/>
                  <a:pt x="150535" y="1786621"/>
                  <a:pt x="169581" y="1800225"/>
                </a:cubicBezTo>
                <a:cubicBezTo>
                  <a:pt x="182499" y="1809452"/>
                  <a:pt x="194676" y="1819696"/>
                  <a:pt x="207681" y="1828800"/>
                </a:cubicBezTo>
                <a:cubicBezTo>
                  <a:pt x="233243" y="1846694"/>
                  <a:pt x="271270" y="1874077"/>
                  <a:pt x="302931" y="1885950"/>
                </a:cubicBezTo>
                <a:cubicBezTo>
                  <a:pt x="315188" y="1890547"/>
                  <a:pt x="328774" y="1890878"/>
                  <a:pt x="341031" y="1895475"/>
                </a:cubicBezTo>
                <a:cubicBezTo>
                  <a:pt x="354326" y="1900461"/>
                  <a:pt x="365432" y="1910789"/>
                  <a:pt x="379131" y="1914525"/>
                </a:cubicBezTo>
                <a:cubicBezTo>
                  <a:pt x="400791" y="1920432"/>
                  <a:pt x="423581" y="1920875"/>
                  <a:pt x="445806" y="1924050"/>
                </a:cubicBezTo>
                <a:lnTo>
                  <a:pt x="912531" y="1914525"/>
                </a:lnTo>
                <a:cubicBezTo>
                  <a:pt x="922564" y="1914139"/>
                  <a:pt x="931183" y="1906527"/>
                  <a:pt x="941106" y="1905000"/>
                </a:cubicBezTo>
                <a:cubicBezTo>
                  <a:pt x="972643" y="1900148"/>
                  <a:pt x="1004606" y="1898650"/>
                  <a:pt x="1036356" y="1895475"/>
                </a:cubicBezTo>
                <a:cubicBezTo>
                  <a:pt x="1058581" y="1885950"/>
                  <a:pt x="1079320" y="1871642"/>
                  <a:pt x="1103031" y="1866900"/>
                </a:cubicBezTo>
                <a:cubicBezTo>
                  <a:pt x="1143624" y="1858781"/>
                  <a:pt x="1185496" y="1859123"/>
                  <a:pt x="1226856" y="1857375"/>
                </a:cubicBezTo>
                <a:lnTo>
                  <a:pt x="1779306" y="1838325"/>
                </a:lnTo>
                <a:cubicBezTo>
                  <a:pt x="1861856" y="1844675"/>
                  <a:pt x="1944888" y="1846433"/>
                  <a:pt x="2026956" y="1857375"/>
                </a:cubicBezTo>
                <a:cubicBezTo>
                  <a:pt x="2041030" y="1859252"/>
                  <a:pt x="2051712" y="1871573"/>
                  <a:pt x="2065056" y="1876425"/>
                </a:cubicBezTo>
                <a:cubicBezTo>
                  <a:pt x="2086779" y="1884324"/>
                  <a:pt x="2109397" y="1889519"/>
                  <a:pt x="2131731" y="1895475"/>
                </a:cubicBezTo>
                <a:cubicBezTo>
                  <a:pt x="2157029" y="1902221"/>
                  <a:pt x="2182420" y="1908638"/>
                  <a:pt x="2207931" y="1914525"/>
                </a:cubicBezTo>
                <a:cubicBezTo>
                  <a:pt x="2223706" y="1918165"/>
                  <a:pt x="2239937" y="1919790"/>
                  <a:pt x="2255556" y="1924050"/>
                </a:cubicBezTo>
                <a:cubicBezTo>
                  <a:pt x="2370399" y="1955371"/>
                  <a:pt x="2250193" y="1935286"/>
                  <a:pt x="2388906" y="1952625"/>
                </a:cubicBezTo>
                <a:cubicBezTo>
                  <a:pt x="2423831" y="1965325"/>
                  <a:pt x="2458086" y="1980046"/>
                  <a:pt x="2493681" y="1990725"/>
                </a:cubicBezTo>
                <a:cubicBezTo>
                  <a:pt x="2521719" y="1999136"/>
                  <a:pt x="2550661" y="2004247"/>
                  <a:pt x="2579406" y="2009775"/>
                </a:cubicBezTo>
                <a:cubicBezTo>
                  <a:pt x="2633229" y="2020126"/>
                  <a:pt x="2687356" y="2028825"/>
                  <a:pt x="2741331" y="2038350"/>
                </a:cubicBezTo>
                <a:cubicBezTo>
                  <a:pt x="2763440" y="2042252"/>
                  <a:pt x="2785917" y="2043859"/>
                  <a:pt x="2808006" y="2047875"/>
                </a:cubicBezTo>
                <a:cubicBezTo>
                  <a:pt x="2855791" y="2056563"/>
                  <a:pt x="2903256" y="2066925"/>
                  <a:pt x="2950881" y="2076450"/>
                </a:cubicBezTo>
                <a:cubicBezTo>
                  <a:pt x="3096747" y="2138964"/>
                  <a:pt x="2939252" y="2078305"/>
                  <a:pt x="3084231" y="2114550"/>
                </a:cubicBezTo>
                <a:cubicBezTo>
                  <a:pt x="3113452" y="2121855"/>
                  <a:pt x="3140735" y="2135820"/>
                  <a:pt x="3169956" y="2143125"/>
                </a:cubicBezTo>
                <a:cubicBezTo>
                  <a:pt x="3191736" y="2148570"/>
                  <a:pt x="3214522" y="2148748"/>
                  <a:pt x="3236631" y="2152650"/>
                </a:cubicBezTo>
                <a:cubicBezTo>
                  <a:pt x="3268517" y="2158277"/>
                  <a:pt x="3300131" y="2165350"/>
                  <a:pt x="3331881" y="2171700"/>
                </a:cubicBezTo>
                <a:lnTo>
                  <a:pt x="4017681" y="2152650"/>
                </a:lnTo>
                <a:cubicBezTo>
                  <a:pt x="4616496" y="2130742"/>
                  <a:pt x="3690162" y="2158887"/>
                  <a:pt x="4189131" y="2124075"/>
                </a:cubicBezTo>
                <a:cubicBezTo>
                  <a:pt x="4300032" y="2116338"/>
                  <a:pt x="4411381" y="2117725"/>
                  <a:pt x="4522506" y="2114550"/>
                </a:cubicBezTo>
                <a:cubicBezTo>
                  <a:pt x="4541556" y="2111375"/>
                  <a:pt x="4563208" y="2115147"/>
                  <a:pt x="4579656" y="2105025"/>
                </a:cubicBezTo>
                <a:cubicBezTo>
                  <a:pt x="4606424" y="2088552"/>
                  <a:pt x="4624106" y="2060575"/>
                  <a:pt x="4646331" y="2038350"/>
                </a:cubicBezTo>
                <a:cubicBezTo>
                  <a:pt x="4655856" y="2028825"/>
                  <a:pt x="4663355" y="2016705"/>
                  <a:pt x="4674906" y="2009775"/>
                </a:cubicBezTo>
                <a:cubicBezTo>
                  <a:pt x="4737192" y="1972403"/>
                  <a:pt x="4705342" y="1988076"/>
                  <a:pt x="4770156" y="1962150"/>
                </a:cubicBezTo>
                <a:cubicBezTo>
                  <a:pt x="4870396" y="1861910"/>
                  <a:pt x="4717484" y="2006789"/>
                  <a:pt x="4941606" y="1857375"/>
                </a:cubicBezTo>
                <a:cubicBezTo>
                  <a:pt x="5035685" y="1794656"/>
                  <a:pt x="4994750" y="1811085"/>
                  <a:pt x="5055906" y="1790700"/>
                </a:cubicBezTo>
                <a:cubicBezTo>
                  <a:pt x="5122550" y="1701841"/>
                  <a:pt x="5048773" y="1791404"/>
                  <a:pt x="5113056" y="1733550"/>
                </a:cubicBezTo>
                <a:cubicBezTo>
                  <a:pt x="5199850" y="1655436"/>
                  <a:pt x="5145754" y="1678201"/>
                  <a:pt x="5208306" y="1657350"/>
                </a:cubicBezTo>
                <a:cubicBezTo>
                  <a:pt x="5248225" y="1597471"/>
                  <a:pt x="5200270" y="1659165"/>
                  <a:pt x="5284506" y="1600200"/>
                </a:cubicBezTo>
                <a:cubicBezTo>
                  <a:pt x="5323693" y="1572769"/>
                  <a:pt x="5317110" y="1565085"/>
                  <a:pt x="5341656" y="1533525"/>
                </a:cubicBezTo>
                <a:cubicBezTo>
                  <a:pt x="5356880" y="1513951"/>
                  <a:pt x="5370747" y="1492850"/>
                  <a:pt x="5389281" y="1476375"/>
                </a:cubicBezTo>
                <a:cubicBezTo>
                  <a:pt x="5399893" y="1466942"/>
                  <a:pt x="5415340" y="1464850"/>
                  <a:pt x="5427381" y="1457325"/>
                </a:cubicBezTo>
                <a:cubicBezTo>
                  <a:pt x="5440843" y="1448911"/>
                  <a:pt x="5453681" y="1439370"/>
                  <a:pt x="5465481" y="1428750"/>
                </a:cubicBezTo>
                <a:cubicBezTo>
                  <a:pt x="5535691" y="1365561"/>
                  <a:pt x="5517983" y="1380895"/>
                  <a:pt x="5560731" y="1295400"/>
                </a:cubicBezTo>
                <a:cubicBezTo>
                  <a:pt x="5557556" y="1082675"/>
                  <a:pt x="5559942" y="869794"/>
                  <a:pt x="5551206" y="657225"/>
                </a:cubicBezTo>
                <a:cubicBezTo>
                  <a:pt x="5550381" y="637161"/>
                  <a:pt x="5543295" y="616783"/>
                  <a:pt x="5532156" y="600075"/>
                </a:cubicBezTo>
                <a:lnTo>
                  <a:pt x="5513106" y="571500"/>
                </a:lnTo>
                <a:cubicBezTo>
                  <a:pt x="5503581" y="523875"/>
                  <a:pt x="5508628" y="470794"/>
                  <a:pt x="5484531" y="428625"/>
                </a:cubicBezTo>
                <a:cubicBezTo>
                  <a:pt x="5471831" y="406400"/>
                  <a:pt x="5458688" y="384422"/>
                  <a:pt x="5446431" y="361950"/>
                </a:cubicBezTo>
                <a:cubicBezTo>
                  <a:pt x="5439632" y="349485"/>
                  <a:pt x="5434686" y="336026"/>
                  <a:pt x="5427381" y="323850"/>
                </a:cubicBezTo>
                <a:cubicBezTo>
                  <a:pt x="5415601" y="304217"/>
                  <a:pt x="5402411" y="285457"/>
                  <a:pt x="5389281" y="266700"/>
                </a:cubicBezTo>
                <a:cubicBezTo>
                  <a:pt x="5380177" y="253695"/>
                  <a:pt x="5371931" y="239825"/>
                  <a:pt x="5360706" y="228600"/>
                </a:cubicBezTo>
                <a:cubicBezTo>
                  <a:pt x="5349481" y="217375"/>
                  <a:pt x="5334553" y="210479"/>
                  <a:pt x="5322606" y="200025"/>
                </a:cubicBezTo>
                <a:cubicBezTo>
                  <a:pt x="5309089" y="188198"/>
                  <a:pt x="5298874" y="172701"/>
                  <a:pt x="5284506" y="161925"/>
                </a:cubicBezTo>
                <a:cubicBezTo>
                  <a:pt x="5273147" y="153406"/>
                  <a:pt x="5258871" y="149674"/>
                  <a:pt x="5246406" y="142875"/>
                </a:cubicBezTo>
                <a:cubicBezTo>
                  <a:pt x="5223934" y="130618"/>
                  <a:pt x="5203259" y="114858"/>
                  <a:pt x="5179731" y="104775"/>
                </a:cubicBezTo>
                <a:cubicBezTo>
                  <a:pt x="5158486" y="95670"/>
                  <a:pt x="5134656" y="93954"/>
                  <a:pt x="5113056" y="85725"/>
                </a:cubicBezTo>
                <a:cubicBezTo>
                  <a:pt x="5067864" y="68509"/>
                  <a:pt x="5027959" y="31792"/>
                  <a:pt x="4979706" y="28575"/>
                </a:cubicBezTo>
                <a:cubicBezTo>
                  <a:pt x="4782604" y="15435"/>
                  <a:pt x="4884235" y="24627"/>
                  <a:pt x="4674906" y="0"/>
                </a:cubicBezTo>
                <a:lnTo>
                  <a:pt x="3408081" y="28575"/>
                </a:lnTo>
                <a:cubicBezTo>
                  <a:pt x="3338182" y="30379"/>
                  <a:pt x="3268041" y="30517"/>
                  <a:pt x="3198531" y="38100"/>
                </a:cubicBezTo>
                <a:cubicBezTo>
                  <a:pt x="2828307" y="78488"/>
                  <a:pt x="2992523" y="69547"/>
                  <a:pt x="2750856" y="114300"/>
                </a:cubicBezTo>
                <a:cubicBezTo>
                  <a:pt x="2709794" y="121904"/>
                  <a:pt x="2668395" y="127605"/>
                  <a:pt x="2627031" y="133350"/>
                </a:cubicBezTo>
                <a:cubicBezTo>
                  <a:pt x="2417910" y="162395"/>
                  <a:pt x="2459997" y="157194"/>
                  <a:pt x="2303181" y="171450"/>
                </a:cubicBezTo>
                <a:cubicBezTo>
                  <a:pt x="2206287" y="207785"/>
                  <a:pt x="2186671" y="217246"/>
                  <a:pt x="2065056" y="247650"/>
                </a:cubicBezTo>
                <a:cubicBezTo>
                  <a:pt x="2039656" y="254000"/>
                  <a:pt x="2014115" y="259811"/>
                  <a:pt x="1988856" y="266700"/>
                </a:cubicBezTo>
                <a:cubicBezTo>
                  <a:pt x="1979170" y="269342"/>
                  <a:pt x="1970149" y="274375"/>
                  <a:pt x="1960281" y="276225"/>
                </a:cubicBezTo>
                <a:cubicBezTo>
                  <a:pt x="1919236" y="283921"/>
                  <a:pt x="1877731" y="288925"/>
                  <a:pt x="1836456" y="295275"/>
                </a:cubicBezTo>
                <a:cubicBezTo>
                  <a:pt x="1763431" y="292100"/>
                  <a:pt x="1690302" y="290779"/>
                  <a:pt x="1617381" y="285750"/>
                </a:cubicBezTo>
                <a:cubicBezTo>
                  <a:pt x="1598114" y="284421"/>
                  <a:pt x="1578553" y="282332"/>
                  <a:pt x="1560231" y="276225"/>
                </a:cubicBezTo>
                <a:cubicBezTo>
                  <a:pt x="1549371" y="272605"/>
                  <a:pt x="1541181" y="263525"/>
                  <a:pt x="1531656" y="257175"/>
                </a:cubicBezTo>
                <a:cubicBezTo>
                  <a:pt x="1420531" y="260350"/>
                  <a:pt x="1308900" y="255638"/>
                  <a:pt x="1198281" y="266700"/>
                </a:cubicBezTo>
                <a:cubicBezTo>
                  <a:pt x="1179860" y="268542"/>
                  <a:pt x="1168055" y="288948"/>
                  <a:pt x="1150656" y="295275"/>
                </a:cubicBezTo>
                <a:cubicBezTo>
                  <a:pt x="1132506" y="301875"/>
                  <a:pt x="1112444" y="301012"/>
                  <a:pt x="1093506" y="304800"/>
                </a:cubicBezTo>
                <a:cubicBezTo>
                  <a:pt x="886058" y="346290"/>
                  <a:pt x="1190239" y="287537"/>
                  <a:pt x="1026831" y="323850"/>
                </a:cubicBezTo>
                <a:cubicBezTo>
                  <a:pt x="976922" y="334941"/>
                  <a:pt x="980789" y="333375"/>
                  <a:pt x="941106" y="333375"/>
                </a:cubicBezTo>
                <a:lnTo>
                  <a:pt x="969681" y="352425"/>
                </a:lnTo>
                <a:lnTo>
                  <a:pt x="903006" y="352425"/>
                </a:lnTo>
              </a:path>
            </a:pathLst>
          </a:custGeom>
          <a:solidFill>
            <a:srgbClr val="E6E0EC"/>
          </a:solidFill>
          <a:ln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</a:rPr>
              <a:t>С</a:t>
            </a:r>
            <a:r>
              <a:rPr lang="ru-RU" sz="2400" dirty="0" smtClean="0">
                <a:solidFill>
                  <a:schemeClr val="tx1"/>
                </a:solidFill>
              </a:rPr>
              <a:t>оздают новые нейронные связи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24" name="Полилиния 23"/>
          <p:cNvSpPr/>
          <p:nvPr/>
        </p:nvSpPr>
        <p:spPr>
          <a:xfrm>
            <a:off x="644185" y="5105400"/>
            <a:ext cx="4280378" cy="1571625"/>
          </a:xfrm>
          <a:custGeom>
            <a:avLst/>
            <a:gdLst>
              <a:gd name="connsiteX0" fmla="*/ 1003640 w 4280378"/>
              <a:gd name="connsiteY0" fmla="*/ 133350 h 1571625"/>
              <a:gd name="connsiteX1" fmla="*/ 1003640 w 4280378"/>
              <a:gd name="connsiteY1" fmla="*/ 133350 h 1571625"/>
              <a:gd name="connsiteX2" fmla="*/ 517865 w 4280378"/>
              <a:gd name="connsiteY2" fmla="*/ 123825 h 1571625"/>
              <a:gd name="connsiteX3" fmla="*/ 441665 w 4280378"/>
              <a:gd name="connsiteY3" fmla="*/ 104775 h 1571625"/>
              <a:gd name="connsiteX4" fmla="*/ 251165 w 4280378"/>
              <a:gd name="connsiteY4" fmla="*/ 123825 h 1571625"/>
              <a:gd name="connsiteX5" fmla="*/ 222590 w 4280378"/>
              <a:gd name="connsiteY5" fmla="*/ 152400 h 1571625"/>
              <a:gd name="connsiteX6" fmla="*/ 184490 w 4280378"/>
              <a:gd name="connsiteY6" fmla="*/ 161925 h 1571625"/>
              <a:gd name="connsiteX7" fmla="*/ 146390 w 4280378"/>
              <a:gd name="connsiteY7" fmla="*/ 180975 h 1571625"/>
              <a:gd name="connsiteX8" fmla="*/ 79715 w 4280378"/>
              <a:gd name="connsiteY8" fmla="*/ 219075 h 1571625"/>
              <a:gd name="connsiteX9" fmla="*/ 51140 w 4280378"/>
              <a:gd name="connsiteY9" fmla="*/ 247650 h 1571625"/>
              <a:gd name="connsiteX10" fmla="*/ 41615 w 4280378"/>
              <a:gd name="connsiteY10" fmla="*/ 276225 h 1571625"/>
              <a:gd name="connsiteX11" fmla="*/ 22565 w 4280378"/>
              <a:gd name="connsiteY11" fmla="*/ 304800 h 1571625"/>
              <a:gd name="connsiteX12" fmla="*/ 22565 w 4280378"/>
              <a:gd name="connsiteY12" fmla="*/ 809625 h 1571625"/>
              <a:gd name="connsiteX13" fmla="*/ 51140 w 4280378"/>
              <a:gd name="connsiteY13" fmla="*/ 838200 h 1571625"/>
              <a:gd name="connsiteX14" fmla="*/ 70190 w 4280378"/>
              <a:gd name="connsiteY14" fmla="*/ 866775 h 1571625"/>
              <a:gd name="connsiteX15" fmla="*/ 127340 w 4280378"/>
              <a:gd name="connsiteY15" fmla="*/ 952500 h 1571625"/>
              <a:gd name="connsiteX16" fmla="*/ 155915 w 4280378"/>
              <a:gd name="connsiteY16" fmla="*/ 1000125 h 1571625"/>
              <a:gd name="connsiteX17" fmla="*/ 251165 w 4280378"/>
              <a:gd name="connsiteY17" fmla="*/ 1104900 h 1571625"/>
              <a:gd name="connsiteX18" fmla="*/ 327365 w 4280378"/>
              <a:gd name="connsiteY18" fmla="*/ 1152525 h 1571625"/>
              <a:gd name="connsiteX19" fmla="*/ 394040 w 4280378"/>
              <a:gd name="connsiteY19" fmla="*/ 1228725 h 1571625"/>
              <a:gd name="connsiteX20" fmla="*/ 422615 w 4280378"/>
              <a:gd name="connsiteY20" fmla="*/ 1238250 h 1571625"/>
              <a:gd name="connsiteX21" fmla="*/ 489290 w 4280378"/>
              <a:gd name="connsiteY21" fmla="*/ 1257300 h 1571625"/>
              <a:gd name="connsiteX22" fmla="*/ 613115 w 4280378"/>
              <a:gd name="connsiteY22" fmla="*/ 1343025 h 1571625"/>
              <a:gd name="connsiteX23" fmla="*/ 670265 w 4280378"/>
              <a:gd name="connsiteY23" fmla="*/ 1362075 h 1571625"/>
              <a:gd name="connsiteX24" fmla="*/ 717890 w 4280378"/>
              <a:gd name="connsiteY24" fmla="*/ 1390650 h 1571625"/>
              <a:gd name="connsiteX25" fmla="*/ 746465 w 4280378"/>
              <a:gd name="connsiteY25" fmla="*/ 1409700 h 1571625"/>
              <a:gd name="connsiteX26" fmla="*/ 775040 w 4280378"/>
              <a:gd name="connsiteY26" fmla="*/ 1419225 h 1571625"/>
              <a:gd name="connsiteX27" fmla="*/ 1089365 w 4280378"/>
              <a:gd name="connsiteY27" fmla="*/ 1409700 h 1571625"/>
              <a:gd name="connsiteX28" fmla="*/ 1289390 w 4280378"/>
              <a:gd name="connsiteY28" fmla="*/ 1390650 h 1571625"/>
              <a:gd name="connsiteX29" fmla="*/ 1375115 w 4280378"/>
              <a:gd name="connsiteY29" fmla="*/ 1381125 h 1571625"/>
              <a:gd name="connsiteX30" fmla="*/ 1708490 w 4280378"/>
              <a:gd name="connsiteY30" fmla="*/ 1362075 h 1571625"/>
              <a:gd name="connsiteX31" fmla="*/ 2022815 w 4280378"/>
              <a:gd name="connsiteY31" fmla="*/ 1381125 h 1571625"/>
              <a:gd name="connsiteX32" fmla="*/ 2079965 w 4280378"/>
              <a:gd name="connsiteY32" fmla="*/ 1390650 h 1571625"/>
              <a:gd name="connsiteX33" fmla="*/ 2432390 w 4280378"/>
              <a:gd name="connsiteY33" fmla="*/ 1438275 h 1571625"/>
              <a:gd name="connsiteX34" fmla="*/ 2613365 w 4280378"/>
              <a:gd name="connsiteY34" fmla="*/ 1495425 h 1571625"/>
              <a:gd name="connsiteX35" fmla="*/ 2689565 w 4280378"/>
              <a:gd name="connsiteY35" fmla="*/ 1514475 h 1571625"/>
              <a:gd name="connsiteX36" fmla="*/ 2718140 w 4280378"/>
              <a:gd name="connsiteY36" fmla="*/ 1524000 h 1571625"/>
              <a:gd name="connsiteX37" fmla="*/ 2765765 w 4280378"/>
              <a:gd name="connsiteY37" fmla="*/ 1543050 h 1571625"/>
              <a:gd name="connsiteX38" fmla="*/ 2870540 w 4280378"/>
              <a:gd name="connsiteY38" fmla="*/ 1552575 h 1571625"/>
              <a:gd name="connsiteX39" fmla="*/ 2984840 w 4280378"/>
              <a:gd name="connsiteY39" fmla="*/ 1571625 h 1571625"/>
              <a:gd name="connsiteX40" fmla="*/ 3318215 w 4280378"/>
              <a:gd name="connsiteY40" fmla="*/ 1552575 h 1571625"/>
              <a:gd name="connsiteX41" fmla="*/ 3346790 w 4280378"/>
              <a:gd name="connsiteY41" fmla="*/ 1524000 h 1571625"/>
              <a:gd name="connsiteX42" fmla="*/ 3394415 w 4280378"/>
              <a:gd name="connsiteY42" fmla="*/ 1485900 h 1571625"/>
              <a:gd name="connsiteX43" fmla="*/ 3422990 w 4280378"/>
              <a:gd name="connsiteY43" fmla="*/ 1457325 h 1571625"/>
              <a:gd name="connsiteX44" fmla="*/ 3623015 w 4280378"/>
              <a:gd name="connsiteY44" fmla="*/ 1400175 h 1571625"/>
              <a:gd name="connsiteX45" fmla="*/ 3699215 w 4280378"/>
              <a:gd name="connsiteY45" fmla="*/ 1371600 h 1571625"/>
              <a:gd name="connsiteX46" fmla="*/ 4146890 w 4280378"/>
              <a:gd name="connsiteY46" fmla="*/ 1362075 h 1571625"/>
              <a:gd name="connsiteX47" fmla="*/ 4194515 w 4280378"/>
              <a:gd name="connsiteY47" fmla="*/ 1352550 h 1571625"/>
              <a:gd name="connsiteX48" fmla="*/ 4204040 w 4280378"/>
              <a:gd name="connsiteY48" fmla="*/ 1323975 h 1571625"/>
              <a:gd name="connsiteX49" fmla="*/ 4261190 w 4280378"/>
              <a:gd name="connsiteY49" fmla="*/ 1219200 h 1571625"/>
              <a:gd name="connsiteX50" fmla="*/ 4270715 w 4280378"/>
              <a:gd name="connsiteY50" fmla="*/ 1114425 h 1571625"/>
              <a:gd name="connsiteX51" fmla="*/ 4280240 w 4280378"/>
              <a:gd name="connsiteY51" fmla="*/ 1066800 h 1571625"/>
              <a:gd name="connsiteX52" fmla="*/ 4232615 w 4280378"/>
              <a:gd name="connsiteY52" fmla="*/ 962025 h 1571625"/>
              <a:gd name="connsiteX53" fmla="*/ 4146890 w 4280378"/>
              <a:gd name="connsiteY53" fmla="*/ 819150 h 1571625"/>
              <a:gd name="connsiteX54" fmla="*/ 4118315 w 4280378"/>
              <a:gd name="connsiteY54" fmla="*/ 800100 h 1571625"/>
              <a:gd name="connsiteX55" fmla="*/ 4080215 w 4280378"/>
              <a:gd name="connsiteY55" fmla="*/ 742950 h 1571625"/>
              <a:gd name="connsiteX56" fmla="*/ 4051640 w 4280378"/>
              <a:gd name="connsiteY56" fmla="*/ 714375 h 1571625"/>
              <a:gd name="connsiteX57" fmla="*/ 4023065 w 4280378"/>
              <a:gd name="connsiteY57" fmla="*/ 657225 h 1571625"/>
              <a:gd name="connsiteX58" fmla="*/ 3994490 w 4280378"/>
              <a:gd name="connsiteY58" fmla="*/ 619125 h 1571625"/>
              <a:gd name="connsiteX59" fmla="*/ 3965915 w 4280378"/>
              <a:gd name="connsiteY59" fmla="*/ 561975 h 1571625"/>
              <a:gd name="connsiteX60" fmla="*/ 3908765 w 4280378"/>
              <a:gd name="connsiteY60" fmla="*/ 504825 h 1571625"/>
              <a:gd name="connsiteX61" fmla="*/ 3870665 w 4280378"/>
              <a:gd name="connsiteY61" fmla="*/ 466725 h 1571625"/>
              <a:gd name="connsiteX62" fmla="*/ 3727790 w 4280378"/>
              <a:gd name="connsiteY62" fmla="*/ 438150 h 1571625"/>
              <a:gd name="connsiteX63" fmla="*/ 3623015 w 4280378"/>
              <a:gd name="connsiteY63" fmla="*/ 390525 h 1571625"/>
              <a:gd name="connsiteX64" fmla="*/ 3575390 w 4280378"/>
              <a:gd name="connsiteY64" fmla="*/ 361950 h 1571625"/>
              <a:gd name="connsiteX65" fmla="*/ 3527765 w 4280378"/>
              <a:gd name="connsiteY65" fmla="*/ 352425 h 1571625"/>
              <a:gd name="connsiteX66" fmla="*/ 3413465 w 4280378"/>
              <a:gd name="connsiteY66" fmla="*/ 323850 h 1571625"/>
              <a:gd name="connsiteX67" fmla="*/ 3280115 w 4280378"/>
              <a:gd name="connsiteY67" fmla="*/ 295275 h 1571625"/>
              <a:gd name="connsiteX68" fmla="*/ 3137240 w 4280378"/>
              <a:gd name="connsiteY68" fmla="*/ 257175 h 1571625"/>
              <a:gd name="connsiteX69" fmla="*/ 2994365 w 4280378"/>
              <a:gd name="connsiteY69" fmla="*/ 247650 h 1571625"/>
              <a:gd name="connsiteX70" fmla="*/ 2918165 w 4280378"/>
              <a:gd name="connsiteY70" fmla="*/ 228600 h 1571625"/>
              <a:gd name="connsiteX71" fmla="*/ 2822915 w 4280378"/>
              <a:gd name="connsiteY71" fmla="*/ 219075 h 1571625"/>
              <a:gd name="connsiteX72" fmla="*/ 2670515 w 4280378"/>
              <a:gd name="connsiteY72" fmla="*/ 200025 h 1571625"/>
              <a:gd name="connsiteX73" fmla="*/ 2584790 w 4280378"/>
              <a:gd name="connsiteY73" fmla="*/ 190500 h 1571625"/>
              <a:gd name="connsiteX74" fmla="*/ 2451440 w 4280378"/>
              <a:gd name="connsiteY74" fmla="*/ 171450 h 1571625"/>
              <a:gd name="connsiteX75" fmla="*/ 2299040 w 4280378"/>
              <a:gd name="connsiteY75" fmla="*/ 161925 h 1571625"/>
              <a:gd name="connsiteX76" fmla="*/ 2051390 w 4280378"/>
              <a:gd name="connsiteY76" fmla="*/ 171450 h 1571625"/>
              <a:gd name="connsiteX77" fmla="*/ 1918040 w 4280378"/>
              <a:gd name="connsiteY77" fmla="*/ 190500 h 1571625"/>
              <a:gd name="connsiteX78" fmla="*/ 1737065 w 4280378"/>
              <a:gd name="connsiteY78" fmla="*/ 171450 h 1571625"/>
              <a:gd name="connsiteX79" fmla="*/ 1660865 w 4280378"/>
              <a:gd name="connsiteY79" fmla="*/ 161925 h 1571625"/>
              <a:gd name="connsiteX80" fmla="*/ 1584665 w 4280378"/>
              <a:gd name="connsiteY80" fmla="*/ 142875 h 1571625"/>
              <a:gd name="connsiteX81" fmla="*/ 1479890 w 4280378"/>
              <a:gd name="connsiteY81" fmla="*/ 95250 h 1571625"/>
              <a:gd name="connsiteX82" fmla="*/ 1432265 w 4280378"/>
              <a:gd name="connsiteY82" fmla="*/ 66675 h 1571625"/>
              <a:gd name="connsiteX83" fmla="*/ 1327490 w 4280378"/>
              <a:gd name="connsiteY83" fmla="*/ 38100 h 1571625"/>
              <a:gd name="connsiteX84" fmla="*/ 1289390 w 4280378"/>
              <a:gd name="connsiteY84" fmla="*/ 19050 h 1571625"/>
              <a:gd name="connsiteX85" fmla="*/ 1146515 w 4280378"/>
              <a:gd name="connsiteY85" fmla="*/ 0 h 1571625"/>
              <a:gd name="connsiteX86" fmla="*/ 1089365 w 4280378"/>
              <a:gd name="connsiteY86" fmla="*/ 28575 h 1571625"/>
              <a:gd name="connsiteX87" fmla="*/ 1070315 w 4280378"/>
              <a:gd name="connsiteY87" fmla="*/ 85725 h 1571625"/>
              <a:gd name="connsiteX88" fmla="*/ 1032215 w 4280378"/>
              <a:gd name="connsiteY88" fmla="*/ 114300 h 1571625"/>
              <a:gd name="connsiteX89" fmla="*/ 1003640 w 4280378"/>
              <a:gd name="connsiteY89" fmla="*/ 133350 h 157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4280378" h="1571625">
                <a:moveTo>
                  <a:pt x="1003640" y="133350"/>
                </a:moveTo>
                <a:lnTo>
                  <a:pt x="1003640" y="133350"/>
                </a:lnTo>
                <a:cubicBezTo>
                  <a:pt x="841715" y="130175"/>
                  <a:pt x="679612" y="132049"/>
                  <a:pt x="517865" y="123825"/>
                </a:cubicBezTo>
                <a:cubicBezTo>
                  <a:pt x="491717" y="122495"/>
                  <a:pt x="467847" y="104775"/>
                  <a:pt x="441665" y="104775"/>
                </a:cubicBezTo>
                <a:cubicBezTo>
                  <a:pt x="377848" y="104775"/>
                  <a:pt x="314665" y="117475"/>
                  <a:pt x="251165" y="123825"/>
                </a:cubicBezTo>
                <a:cubicBezTo>
                  <a:pt x="241640" y="133350"/>
                  <a:pt x="234286" y="145717"/>
                  <a:pt x="222590" y="152400"/>
                </a:cubicBezTo>
                <a:cubicBezTo>
                  <a:pt x="211224" y="158895"/>
                  <a:pt x="196747" y="157328"/>
                  <a:pt x="184490" y="161925"/>
                </a:cubicBezTo>
                <a:cubicBezTo>
                  <a:pt x="171195" y="166911"/>
                  <a:pt x="158431" y="173450"/>
                  <a:pt x="146390" y="180975"/>
                </a:cubicBezTo>
                <a:cubicBezTo>
                  <a:pt x="80487" y="222164"/>
                  <a:pt x="135855" y="200362"/>
                  <a:pt x="79715" y="219075"/>
                </a:cubicBezTo>
                <a:cubicBezTo>
                  <a:pt x="70190" y="228600"/>
                  <a:pt x="58612" y="236442"/>
                  <a:pt x="51140" y="247650"/>
                </a:cubicBezTo>
                <a:cubicBezTo>
                  <a:pt x="45571" y="256004"/>
                  <a:pt x="46105" y="267245"/>
                  <a:pt x="41615" y="276225"/>
                </a:cubicBezTo>
                <a:cubicBezTo>
                  <a:pt x="36495" y="286464"/>
                  <a:pt x="28915" y="295275"/>
                  <a:pt x="22565" y="304800"/>
                </a:cubicBezTo>
                <a:cubicBezTo>
                  <a:pt x="-9101" y="494793"/>
                  <a:pt x="-5900" y="453815"/>
                  <a:pt x="22565" y="809625"/>
                </a:cubicBezTo>
                <a:cubicBezTo>
                  <a:pt x="23639" y="823052"/>
                  <a:pt x="42516" y="827852"/>
                  <a:pt x="51140" y="838200"/>
                </a:cubicBezTo>
                <a:cubicBezTo>
                  <a:pt x="58469" y="846994"/>
                  <a:pt x="64510" y="856836"/>
                  <a:pt x="70190" y="866775"/>
                </a:cubicBezTo>
                <a:cubicBezTo>
                  <a:pt x="138445" y="986221"/>
                  <a:pt x="22936" y="803352"/>
                  <a:pt x="127340" y="952500"/>
                </a:cubicBezTo>
                <a:cubicBezTo>
                  <a:pt x="137957" y="967667"/>
                  <a:pt x="145298" y="984958"/>
                  <a:pt x="155915" y="1000125"/>
                </a:cubicBezTo>
                <a:cubicBezTo>
                  <a:pt x="173450" y="1025175"/>
                  <a:pt x="229194" y="1091168"/>
                  <a:pt x="251165" y="1104900"/>
                </a:cubicBezTo>
                <a:lnTo>
                  <a:pt x="327365" y="1152525"/>
                </a:lnTo>
                <a:cubicBezTo>
                  <a:pt x="346594" y="1178164"/>
                  <a:pt x="367480" y="1209754"/>
                  <a:pt x="394040" y="1228725"/>
                </a:cubicBezTo>
                <a:cubicBezTo>
                  <a:pt x="402210" y="1234561"/>
                  <a:pt x="412961" y="1235492"/>
                  <a:pt x="422615" y="1238250"/>
                </a:cubicBezTo>
                <a:cubicBezTo>
                  <a:pt x="506336" y="1262170"/>
                  <a:pt x="420777" y="1234462"/>
                  <a:pt x="489290" y="1257300"/>
                </a:cubicBezTo>
                <a:cubicBezTo>
                  <a:pt x="520667" y="1282401"/>
                  <a:pt x="578075" y="1331345"/>
                  <a:pt x="613115" y="1343025"/>
                </a:cubicBezTo>
                <a:cubicBezTo>
                  <a:pt x="632165" y="1349375"/>
                  <a:pt x="653046" y="1351744"/>
                  <a:pt x="670265" y="1362075"/>
                </a:cubicBezTo>
                <a:cubicBezTo>
                  <a:pt x="686140" y="1371600"/>
                  <a:pt x="702191" y="1380838"/>
                  <a:pt x="717890" y="1390650"/>
                </a:cubicBezTo>
                <a:cubicBezTo>
                  <a:pt x="727598" y="1396717"/>
                  <a:pt x="736226" y="1404580"/>
                  <a:pt x="746465" y="1409700"/>
                </a:cubicBezTo>
                <a:cubicBezTo>
                  <a:pt x="755445" y="1414190"/>
                  <a:pt x="765515" y="1416050"/>
                  <a:pt x="775040" y="1419225"/>
                </a:cubicBezTo>
                <a:cubicBezTo>
                  <a:pt x="879815" y="1416050"/>
                  <a:pt x="984703" y="1415515"/>
                  <a:pt x="1089365" y="1409700"/>
                </a:cubicBezTo>
                <a:cubicBezTo>
                  <a:pt x="1156239" y="1405985"/>
                  <a:pt x="1222746" y="1397314"/>
                  <a:pt x="1289390" y="1390650"/>
                </a:cubicBezTo>
                <a:cubicBezTo>
                  <a:pt x="1317998" y="1387789"/>
                  <a:pt x="1346431" y="1383081"/>
                  <a:pt x="1375115" y="1381125"/>
                </a:cubicBezTo>
                <a:cubicBezTo>
                  <a:pt x="1486163" y="1373554"/>
                  <a:pt x="1597365" y="1368425"/>
                  <a:pt x="1708490" y="1362075"/>
                </a:cubicBezTo>
                <a:lnTo>
                  <a:pt x="2022815" y="1381125"/>
                </a:lnTo>
                <a:cubicBezTo>
                  <a:pt x="2042071" y="1382606"/>
                  <a:pt x="2060811" y="1388179"/>
                  <a:pt x="2079965" y="1390650"/>
                </a:cubicBezTo>
                <a:cubicBezTo>
                  <a:pt x="2242167" y="1411579"/>
                  <a:pt x="2294445" y="1412000"/>
                  <a:pt x="2432390" y="1438275"/>
                </a:cubicBezTo>
                <a:cubicBezTo>
                  <a:pt x="2573935" y="1465236"/>
                  <a:pt x="2464724" y="1445878"/>
                  <a:pt x="2613365" y="1495425"/>
                </a:cubicBezTo>
                <a:cubicBezTo>
                  <a:pt x="2638203" y="1503704"/>
                  <a:pt x="2664306" y="1507586"/>
                  <a:pt x="2689565" y="1514475"/>
                </a:cubicBezTo>
                <a:cubicBezTo>
                  <a:pt x="2699251" y="1517117"/>
                  <a:pt x="2708739" y="1520475"/>
                  <a:pt x="2718140" y="1524000"/>
                </a:cubicBezTo>
                <a:cubicBezTo>
                  <a:pt x="2734149" y="1530003"/>
                  <a:pt x="2748960" y="1539899"/>
                  <a:pt x="2765765" y="1543050"/>
                </a:cubicBezTo>
                <a:cubicBezTo>
                  <a:pt x="2800233" y="1549513"/>
                  <a:pt x="2835766" y="1548039"/>
                  <a:pt x="2870540" y="1552575"/>
                </a:cubicBezTo>
                <a:cubicBezTo>
                  <a:pt x="2908841" y="1557571"/>
                  <a:pt x="2946740" y="1565275"/>
                  <a:pt x="2984840" y="1571625"/>
                </a:cubicBezTo>
                <a:cubicBezTo>
                  <a:pt x="3095965" y="1565275"/>
                  <a:pt x="3207860" y="1567095"/>
                  <a:pt x="3318215" y="1552575"/>
                </a:cubicBezTo>
                <a:cubicBezTo>
                  <a:pt x="3331570" y="1550818"/>
                  <a:pt x="3336653" y="1532870"/>
                  <a:pt x="3346790" y="1524000"/>
                </a:cubicBezTo>
                <a:cubicBezTo>
                  <a:pt x="3362090" y="1510613"/>
                  <a:pt x="3379115" y="1499287"/>
                  <a:pt x="3394415" y="1485900"/>
                </a:cubicBezTo>
                <a:cubicBezTo>
                  <a:pt x="3404552" y="1477030"/>
                  <a:pt x="3412214" y="1465407"/>
                  <a:pt x="3422990" y="1457325"/>
                </a:cubicBezTo>
                <a:cubicBezTo>
                  <a:pt x="3494990" y="1403325"/>
                  <a:pt x="3508102" y="1428903"/>
                  <a:pt x="3623015" y="1400175"/>
                </a:cubicBezTo>
                <a:cubicBezTo>
                  <a:pt x="3649332" y="1393596"/>
                  <a:pt x="3672159" y="1373568"/>
                  <a:pt x="3699215" y="1371600"/>
                </a:cubicBezTo>
                <a:cubicBezTo>
                  <a:pt x="3848081" y="1360773"/>
                  <a:pt x="3997665" y="1365250"/>
                  <a:pt x="4146890" y="1362075"/>
                </a:cubicBezTo>
                <a:cubicBezTo>
                  <a:pt x="4162765" y="1358900"/>
                  <a:pt x="4181045" y="1361530"/>
                  <a:pt x="4194515" y="1352550"/>
                </a:cubicBezTo>
                <a:cubicBezTo>
                  <a:pt x="4202869" y="1346981"/>
                  <a:pt x="4199232" y="1332789"/>
                  <a:pt x="4204040" y="1323975"/>
                </a:cubicBezTo>
                <a:cubicBezTo>
                  <a:pt x="4267576" y="1207493"/>
                  <a:pt x="4238644" y="1286839"/>
                  <a:pt x="4261190" y="1219200"/>
                </a:cubicBezTo>
                <a:cubicBezTo>
                  <a:pt x="4264365" y="1184275"/>
                  <a:pt x="4266365" y="1149223"/>
                  <a:pt x="4270715" y="1114425"/>
                </a:cubicBezTo>
                <a:cubicBezTo>
                  <a:pt x="4272723" y="1098361"/>
                  <a:pt x="4281584" y="1082933"/>
                  <a:pt x="4280240" y="1066800"/>
                </a:cubicBezTo>
                <a:cubicBezTo>
                  <a:pt x="4274093" y="993035"/>
                  <a:pt x="4263202" y="1013003"/>
                  <a:pt x="4232615" y="962025"/>
                </a:cubicBezTo>
                <a:cubicBezTo>
                  <a:pt x="4209678" y="923797"/>
                  <a:pt x="4181998" y="842555"/>
                  <a:pt x="4146890" y="819150"/>
                </a:cubicBezTo>
                <a:lnTo>
                  <a:pt x="4118315" y="800100"/>
                </a:lnTo>
                <a:cubicBezTo>
                  <a:pt x="4105615" y="781050"/>
                  <a:pt x="4094271" y="761022"/>
                  <a:pt x="4080215" y="742950"/>
                </a:cubicBezTo>
                <a:cubicBezTo>
                  <a:pt x="4071945" y="732317"/>
                  <a:pt x="4059112" y="725583"/>
                  <a:pt x="4051640" y="714375"/>
                </a:cubicBezTo>
                <a:cubicBezTo>
                  <a:pt x="4039826" y="696654"/>
                  <a:pt x="4034023" y="675488"/>
                  <a:pt x="4023065" y="657225"/>
                </a:cubicBezTo>
                <a:cubicBezTo>
                  <a:pt x="4014897" y="643612"/>
                  <a:pt x="4002658" y="632738"/>
                  <a:pt x="3994490" y="619125"/>
                </a:cubicBezTo>
                <a:cubicBezTo>
                  <a:pt x="3983532" y="600862"/>
                  <a:pt x="3978694" y="579014"/>
                  <a:pt x="3965915" y="561975"/>
                </a:cubicBezTo>
                <a:cubicBezTo>
                  <a:pt x="3949751" y="540422"/>
                  <a:pt x="3927815" y="523875"/>
                  <a:pt x="3908765" y="504825"/>
                </a:cubicBezTo>
                <a:cubicBezTo>
                  <a:pt x="3896065" y="492125"/>
                  <a:pt x="3888089" y="471081"/>
                  <a:pt x="3870665" y="466725"/>
                </a:cubicBezTo>
                <a:cubicBezTo>
                  <a:pt x="3772685" y="442230"/>
                  <a:pt x="3820384" y="451378"/>
                  <a:pt x="3727790" y="438150"/>
                </a:cubicBezTo>
                <a:cubicBezTo>
                  <a:pt x="3692865" y="422275"/>
                  <a:pt x="3657329" y="407682"/>
                  <a:pt x="3623015" y="390525"/>
                </a:cubicBezTo>
                <a:cubicBezTo>
                  <a:pt x="3606456" y="382246"/>
                  <a:pt x="3592579" y="368826"/>
                  <a:pt x="3575390" y="361950"/>
                </a:cubicBezTo>
                <a:cubicBezTo>
                  <a:pt x="3560359" y="355937"/>
                  <a:pt x="3543272" y="357077"/>
                  <a:pt x="3527765" y="352425"/>
                </a:cubicBezTo>
                <a:cubicBezTo>
                  <a:pt x="3369097" y="304825"/>
                  <a:pt x="3615502" y="362333"/>
                  <a:pt x="3413465" y="323850"/>
                </a:cubicBezTo>
                <a:cubicBezTo>
                  <a:pt x="3368809" y="315344"/>
                  <a:pt x="3324077" y="306844"/>
                  <a:pt x="3280115" y="295275"/>
                </a:cubicBezTo>
                <a:cubicBezTo>
                  <a:pt x="3161221" y="263987"/>
                  <a:pt x="3327288" y="279981"/>
                  <a:pt x="3137240" y="257175"/>
                </a:cubicBezTo>
                <a:cubicBezTo>
                  <a:pt x="3089849" y="251488"/>
                  <a:pt x="3041990" y="250825"/>
                  <a:pt x="2994365" y="247650"/>
                </a:cubicBezTo>
                <a:cubicBezTo>
                  <a:pt x="2968965" y="241300"/>
                  <a:pt x="2943990" y="232904"/>
                  <a:pt x="2918165" y="228600"/>
                </a:cubicBezTo>
                <a:cubicBezTo>
                  <a:pt x="2886691" y="223354"/>
                  <a:pt x="2854613" y="222732"/>
                  <a:pt x="2822915" y="219075"/>
                </a:cubicBezTo>
                <a:lnTo>
                  <a:pt x="2670515" y="200025"/>
                </a:lnTo>
                <a:lnTo>
                  <a:pt x="2584790" y="190500"/>
                </a:lnTo>
                <a:cubicBezTo>
                  <a:pt x="2540266" y="184693"/>
                  <a:pt x="2496118" y="175918"/>
                  <a:pt x="2451440" y="171450"/>
                </a:cubicBezTo>
                <a:cubicBezTo>
                  <a:pt x="2400793" y="166385"/>
                  <a:pt x="2349840" y="165100"/>
                  <a:pt x="2299040" y="161925"/>
                </a:cubicBezTo>
                <a:cubicBezTo>
                  <a:pt x="2216490" y="165100"/>
                  <a:pt x="2133770" y="165272"/>
                  <a:pt x="2051390" y="171450"/>
                </a:cubicBezTo>
                <a:cubicBezTo>
                  <a:pt x="2006614" y="174808"/>
                  <a:pt x="1962941" y="190500"/>
                  <a:pt x="1918040" y="190500"/>
                </a:cubicBezTo>
                <a:cubicBezTo>
                  <a:pt x="1857382" y="190500"/>
                  <a:pt x="1797352" y="178149"/>
                  <a:pt x="1737065" y="171450"/>
                </a:cubicBezTo>
                <a:cubicBezTo>
                  <a:pt x="1711624" y="168623"/>
                  <a:pt x="1686024" y="166642"/>
                  <a:pt x="1660865" y="161925"/>
                </a:cubicBezTo>
                <a:cubicBezTo>
                  <a:pt x="1635132" y="157100"/>
                  <a:pt x="1608974" y="152599"/>
                  <a:pt x="1584665" y="142875"/>
                </a:cubicBezTo>
                <a:cubicBezTo>
                  <a:pt x="1535438" y="123184"/>
                  <a:pt x="1529694" y="122416"/>
                  <a:pt x="1479890" y="95250"/>
                </a:cubicBezTo>
                <a:cubicBezTo>
                  <a:pt x="1463637" y="86385"/>
                  <a:pt x="1449119" y="74336"/>
                  <a:pt x="1432265" y="66675"/>
                </a:cubicBezTo>
                <a:cubicBezTo>
                  <a:pt x="1394284" y="49411"/>
                  <a:pt x="1366968" y="45996"/>
                  <a:pt x="1327490" y="38100"/>
                </a:cubicBezTo>
                <a:cubicBezTo>
                  <a:pt x="1314790" y="31750"/>
                  <a:pt x="1302685" y="24036"/>
                  <a:pt x="1289390" y="19050"/>
                </a:cubicBezTo>
                <a:cubicBezTo>
                  <a:pt x="1249002" y="3904"/>
                  <a:pt x="1179316" y="2982"/>
                  <a:pt x="1146515" y="0"/>
                </a:cubicBezTo>
                <a:cubicBezTo>
                  <a:pt x="1130945" y="5190"/>
                  <a:pt x="1099083" y="13026"/>
                  <a:pt x="1089365" y="28575"/>
                </a:cubicBezTo>
                <a:cubicBezTo>
                  <a:pt x="1078722" y="45603"/>
                  <a:pt x="1086379" y="73677"/>
                  <a:pt x="1070315" y="85725"/>
                </a:cubicBezTo>
                <a:cubicBezTo>
                  <a:pt x="1057615" y="95250"/>
                  <a:pt x="1045677" y="105886"/>
                  <a:pt x="1032215" y="114300"/>
                </a:cubicBezTo>
                <a:cubicBezTo>
                  <a:pt x="976060" y="149397"/>
                  <a:pt x="1008402" y="130175"/>
                  <a:pt x="1003640" y="133350"/>
                </a:cubicBezTo>
                <a:close/>
              </a:path>
            </a:pathLst>
          </a:custGeom>
          <a:solidFill>
            <a:srgbClr val="FEE7DF"/>
          </a:solidFill>
          <a:ln>
            <a:solidFill>
              <a:srgbClr val="FFE8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Формируют пространственные представления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23" name="Полилиния 22"/>
          <p:cNvSpPr/>
          <p:nvPr/>
        </p:nvSpPr>
        <p:spPr>
          <a:xfrm>
            <a:off x="1919536" y="3176507"/>
            <a:ext cx="3838575" cy="2085975"/>
          </a:xfrm>
          <a:custGeom>
            <a:avLst/>
            <a:gdLst>
              <a:gd name="connsiteX0" fmla="*/ 704850 w 3838575"/>
              <a:gd name="connsiteY0" fmla="*/ 266700 h 2085975"/>
              <a:gd name="connsiteX1" fmla="*/ 704850 w 3838575"/>
              <a:gd name="connsiteY1" fmla="*/ 266700 h 2085975"/>
              <a:gd name="connsiteX2" fmla="*/ 447675 w 3838575"/>
              <a:gd name="connsiteY2" fmla="*/ 266700 h 2085975"/>
              <a:gd name="connsiteX3" fmla="*/ 371475 w 3838575"/>
              <a:gd name="connsiteY3" fmla="*/ 285750 h 2085975"/>
              <a:gd name="connsiteX4" fmla="*/ 76200 w 3838575"/>
              <a:gd name="connsiteY4" fmla="*/ 295275 h 2085975"/>
              <a:gd name="connsiteX5" fmla="*/ 19050 w 3838575"/>
              <a:gd name="connsiteY5" fmla="*/ 342900 h 2085975"/>
              <a:gd name="connsiteX6" fmla="*/ 0 w 3838575"/>
              <a:gd name="connsiteY6" fmla="*/ 419100 h 2085975"/>
              <a:gd name="connsiteX7" fmla="*/ 9525 w 3838575"/>
              <a:gd name="connsiteY7" fmla="*/ 752475 h 2085975"/>
              <a:gd name="connsiteX8" fmla="*/ 114300 w 3838575"/>
              <a:gd name="connsiteY8" fmla="*/ 923925 h 2085975"/>
              <a:gd name="connsiteX9" fmla="*/ 133350 w 3838575"/>
              <a:gd name="connsiteY9" fmla="*/ 971550 h 2085975"/>
              <a:gd name="connsiteX10" fmla="*/ 114300 w 3838575"/>
              <a:gd name="connsiteY10" fmla="*/ 1171575 h 2085975"/>
              <a:gd name="connsiteX11" fmla="*/ 85725 w 3838575"/>
              <a:gd name="connsiteY11" fmla="*/ 1209675 h 2085975"/>
              <a:gd name="connsiteX12" fmla="*/ 76200 w 3838575"/>
              <a:gd name="connsiteY12" fmla="*/ 1247775 h 2085975"/>
              <a:gd name="connsiteX13" fmla="*/ 66675 w 3838575"/>
              <a:gd name="connsiteY13" fmla="*/ 1276350 h 2085975"/>
              <a:gd name="connsiteX14" fmla="*/ 104775 w 3838575"/>
              <a:gd name="connsiteY14" fmla="*/ 1600200 h 2085975"/>
              <a:gd name="connsiteX15" fmla="*/ 133350 w 3838575"/>
              <a:gd name="connsiteY15" fmla="*/ 1638300 h 2085975"/>
              <a:gd name="connsiteX16" fmla="*/ 180975 w 3838575"/>
              <a:gd name="connsiteY16" fmla="*/ 1724025 h 2085975"/>
              <a:gd name="connsiteX17" fmla="*/ 190500 w 3838575"/>
              <a:gd name="connsiteY17" fmla="*/ 1752600 h 2085975"/>
              <a:gd name="connsiteX18" fmla="*/ 276225 w 3838575"/>
              <a:gd name="connsiteY18" fmla="*/ 1800225 h 2085975"/>
              <a:gd name="connsiteX19" fmla="*/ 333375 w 3838575"/>
              <a:gd name="connsiteY19" fmla="*/ 1828800 h 2085975"/>
              <a:gd name="connsiteX20" fmla="*/ 361950 w 3838575"/>
              <a:gd name="connsiteY20" fmla="*/ 1857375 h 2085975"/>
              <a:gd name="connsiteX21" fmla="*/ 390525 w 3838575"/>
              <a:gd name="connsiteY21" fmla="*/ 1866900 h 2085975"/>
              <a:gd name="connsiteX22" fmla="*/ 447675 w 3838575"/>
              <a:gd name="connsiteY22" fmla="*/ 1905000 h 2085975"/>
              <a:gd name="connsiteX23" fmla="*/ 885825 w 3838575"/>
              <a:gd name="connsiteY23" fmla="*/ 1895475 h 2085975"/>
              <a:gd name="connsiteX24" fmla="*/ 942975 w 3838575"/>
              <a:gd name="connsiteY24" fmla="*/ 1876425 h 2085975"/>
              <a:gd name="connsiteX25" fmla="*/ 1057275 w 3838575"/>
              <a:gd name="connsiteY25" fmla="*/ 1857375 h 2085975"/>
              <a:gd name="connsiteX26" fmla="*/ 1438275 w 3838575"/>
              <a:gd name="connsiteY26" fmla="*/ 1866900 h 2085975"/>
              <a:gd name="connsiteX27" fmla="*/ 1495425 w 3838575"/>
              <a:gd name="connsiteY27" fmla="*/ 1895475 h 2085975"/>
              <a:gd name="connsiteX28" fmla="*/ 1524000 w 3838575"/>
              <a:gd name="connsiteY28" fmla="*/ 1905000 h 2085975"/>
              <a:gd name="connsiteX29" fmla="*/ 1619250 w 3838575"/>
              <a:gd name="connsiteY29" fmla="*/ 1952625 h 2085975"/>
              <a:gd name="connsiteX30" fmla="*/ 1704975 w 3838575"/>
              <a:gd name="connsiteY30" fmla="*/ 1981200 h 2085975"/>
              <a:gd name="connsiteX31" fmla="*/ 1800225 w 3838575"/>
              <a:gd name="connsiteY31" fmla="*/ 2000250 h 2085975"/>
              <a:gd name="connsiteX32" fmla="*/ 1828800 w 3838575"/>
              <a:gd name="connsiteY32" fmla="*/ 2019300 h 2085975"/>
              <a:gd name="connsiteX33" fmla="*/ 1952625 w 3838575"/>
              <a:gd name="connsiteY33" fmla="*/ 2057400 h 2085975"/>
              <a:gd name="connsiteX34" fmla="*/ 2009775 w 3838575"/>
              <a:gd name="connsiteY34" fmla="*/ 2066925 h 2085975"/>
              <a:gd name="connsiteX35" fmla="*/ 2038350 w 3838575"/>
              <a:gd name="connsiteY35" fmla="*/ 2076450 h 2085975"/>
              <a:gd name="connsiteX36" fmla="*/ 2200275 w 3838575"/>
              <a:gd name="connsiteY36" fmla="*/ 2085975 h 2085975"/>
              <a:gd name="connsiteX37" fmla="*/ 2533650 w 3838575"/>
              <a:gd name="connsiteY37" fmla="*/ 2066925 h 2085975"/>
              <a:gd name="connsiteX38" fmla="*/ 2647950 w 3838575"/>
              <a:gd name="connsiteY38" fmla="*/ 2038350 h 2085975"/>
              <a:gd name="connsiteX39" fmla="*/ 2695575 w 3838575"/>
              <a:gd name="connsiteY39" fmla="*/ 2028825 h 2085975"/>
              <a:gd name="connsiteX40" fmla="*/ 2743200 w 3838575"/>
              <a:gd name="connsiteY40" fmla="*/ 2009775 h 2085975"/>
              <a:gd name="connsiteX41" fmla="*/ 2933700 w 3838575"/>
              <a:gd name="connsiteY41" fmla="*/ 2000250 h 2085975"/>
              <a:gd name="connsiteX42" fmla="*/ 3028950 w 3838575"/>
              <a:gd name="connsiteY42" fmla="*/ 1971675 h 2085975"/>
              <a:gd name="connsiteX43" fmla="*/ 3076575 w 3838575"/>
              <a:gd name="connsiteY43" fmla="*/ 1952625 h 2085975"/>
              <a:gd name="connsiteX44" fmla="*/ 3257550 w 3838575"/>
              <a:gd name="connsiteY44" fmla="*/ 1924050 h 2085975"/>
              <a:gd name="connsiteX45" fmla="*/ 3333750 w 3838575"/>
              <a:gd name="connsiteY45" fmla="*/ 1895475 h 2085975"/>
              <a:gd name="connsiteX46" fmla="*/ 3562350 w 3838575"/>
              <a:gd name="connsiteY46" fmla="*/ 1876425 h 2085975"/>
              <a:gd name="connsiteX47" fmla="*/ 3667125 w 3838575"/>
              <a:gd name="connsiteY47" fmla="*/ 1857375 h 2085975"/>
              <a:gd name="connsiteX48" fmla="*/ 3733800 w 3838575"/>
              <a:gd name="connsiteY48" fmla="*/ 1828800 h 2085975"/>
              <a:gd name="connsiteX49" fmla="*/ 3762375 w 3838575"/>
              <a:gd name="connsiteY49" fmla="*/ 1762125 h 2085975"/>
              <a:gd name="connsiteX50" fmla="*/ 3771900 w 3838575"/>
              <a:gd name="connsiteY50" fmla="*/ 1704975 h 2085975"/>
              <a:gd name="connsiteX51" fmla="*/ 3790950 w 3838575"/>
              <a:gd name="connsiteY51" fmla="*/ 1057275 h 2085975"/>
              <a:gd name="connsiteX52" fmla="*/ 3810000 w 3838575"/>
              <a:gd name="connsiteY52" fmla="*/ 1000125 h 2085975"/>
              <a:gd name="connsiteX53" fmla="*/ 3838575 w 3838575"/>
              <a:gd name="connsiteY53" fmla="*/ 885825 h 2085975"/>
              <a:gd name="connsiteX54" fmla="*/ 3819525 w 3838575"/>
              <a:gd name="connsiteY54" fmla="*/ 685800 h 2085975"/>
              <a:gd name="connsiteX55" fmla="*/ 3781425 w 3838575"/>
              <a:gd name="connsiteY55" fmla="*/ 666750 h 2085975"/>
              <a:gd name="connsiteX56" fmla="*/ 3762375 w 3838575"/>
              <a:gd name="connsiteY56" fmla="*/ 638175 h 2085975"/>
              <a:gd name="connsiteX57" fmla="*/ 3724275 w 3838575"/>
              <a:gd name="connsiteY57" fmla="*/ 609600 h 2085975"/>
              <a:gd name="connsiteX58" fmla="*/ 3600450 w 3838575"/>
              <a:gd name="connsiteY58" fmla="*/ 523875 h 2085975"/>
              <a:gd name="connsiteX59" fmla="*/ 3543300 w 3838575"/>
              <a:gd name="connsiteY59" fmla="*/ 495300 h 2085975"/>
              <a:gd name="connsiteX60" fmla="*/ 3457575 w 3838575"/>
              <a:gd name="connsiteY60" fmla="*/ 466725 h 2085975"/>
              <a:gd name="connsiteX61" fmla="*/ 3419475 w 3838575"/>
              <a:gd name="connsiteY61" fmla="*/ 457200 h 2085975"/>
              <a:gd name="connsiteX62" fmla="*/ 2990850 w 3838575"/>
              <a:gd name="connsiteY62" fmla="*/ 438150 h 2085975"/>
              <a:gd name="connsiteX63" fmla="*/ 2914650 w 3838575"/>
              <a:gd name="connsiteY63" fmla="*/ 409575 h 2085975"/>
              <a:gd name="connsiteX64" fmla="*/ 2847975 w 3838575"/>
              <a:gd name="connsiteY64" fmla="*/ 400050 h 2085975"/>
              <a:gd name="connsiteX65" fmla="*/ 2771775 w 3838575"/>
              <a:gd name="connsiteY65" fmla="*/ 352425 h 2085975"/>
              <a:gd name="connsiteX66" fmla="*/ 2628900 w 3838575"/>
              <a:gd name="connsiteY66" fmla="*/ 314325 h 2085975"/>
              <a:gd name="connsiteX67" fmla="*/ 2600325 w 3838575"/>
              <a:gd name="connsiteY67" fmla="*/ 285750 h 2085975"/>
              <a:gd name="connsiteX68" fmla="*/ 2533650 w 3838575"/>
              <a:gd name="connsiteY68" fmla="*/ 247650 h 2085975"/>
              <a:gd name="connsiteX69" fmla="*/ 2476500 w 3838575"/>
              <a:gd name="connsiteY69" fmla="*/ 190500 h 2085975"/>
              <a:gd name="connsiteX70" fmla="*/ 2438400 w 3838575"/>
              <a:gd name="connsiteY70" fmla="*/ 171450 h 2085975"/>
              <a:gd name="connsiteX71" fmla="*/ 2305050 w 3838575"/>
              <a:gd name="connsiteY71" fmla="*/ 95250 h 2085975"/>
              <a:gd name="connsiteX72" fmla="*/ 2190750 w 3838575"/>
              <a:gd name="connsiteY72" fmla="*/ 38100 h 2085975"/>
              <a:gd name="connsiteX73" fmla="*/ 2133600 w 3838575"/>
              <a:gd name="connsiteY73" fmla="*/ 28575 h 2085975"/>
              <a:gd name="connsiteX74" fmla="*/ 2000250 w 3838575"/>
              <a:gd name="connsiteY74" fmla="*/ 0 h 2085975"/>
              <a:gd name="connsiteX75" fmla="*/ 1628775 w 3838575"/>
              <a:gd name="connsiteY75" fmla="*/ 9525 h 2085975"/>
              <a:gd name="connsiteX76" fmla="*/ 1562100 w 3838575"/>
              <a:gd name="connsiteY76" fmla="*/ 28575 h 2085975"/>
              <a:gd name="connsiteX77" fmla="*/ 1438275 w 3838575"/>
              <a:gd name="connsiteY77" fmla="*/ 66675 h 2085975"/>
              <a:gd name="connsiteX78" fmla="*/ 1323975 w 3838575"/>
              <a:gd name="connsiteY78" fmla="*/ 114300 h 2085975"/>
              <a:gd name="connsiteX79" fmla="*/ 1285875 w 3838575"/>
              <a:gd name="connsiteY79" fmla="*/ 133350 h 2085975"/>
              <a:gd name="connsiteX80" fmla="*/ 1257300 w 3838575"/>
              <a:gd name="connsiteY80" fmla="*/ 142875 h 2085975"/>
              <a:gd name="connsiteX81" fmla="*/ 1209675 w 3838575"/>
              <a:gd name="connsiteY81" fmla="*/ 161925 h 2085975"/>
              <a:gd name="connsiteX82" fmla="*/ 1190625 w 3838575"/>
              <a:gd name="connsiteY82" fmla="*/ 190500 h 2085975"/>
              <a:gd name="connsiteX83" fmla="*/ 971550 w 3838575"/>
              <a:gd name="connsiteY83" fmla="*/ 219075 h 2085975"/>
              <a:gd name="connsiteX84" fmla="*/ 809625 w 3838575"/>
              <a:gd name="connsiteY84" fmla="*/ 247650 h 2085975"/>
              <a:gd name="connsiteX85" fmla="*/ 704850 w 3838575"/>
              <a:gd name="connsiteY85" fmla="*/ 266700 h 2085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</a:cxnLst>
            <a:rect l="l" t="t" r="r" b="b"/>
            <a:pathLst>
              <a:path w="3838575" h="2085975">
                <a:moveTo>
                  <a:pt x="704850" y="266700"/>
                </a:moveTo>
                <a:lnTo>
                  <a:pt x="704850" y="266700"/>
                </a:lnTo>
                <a:cubicBezTo>
                  <a:pt x="579344" y="254149"/>
                  <a:pt x="601558" y="251312"/>
                  <a:pt x="447675" y="266700"/>
                </a:cubicBezTo>
                <a:cubicBezTo>
                  <a:pt x="288925" y="282575"/>
                  <a:pt x="614081" y="272272"/>
                  <a:pt x="371475" y="285750"/>
                </a:cubicBezTo>
                <a:cubicBezTo>
                  <a:pt x="273150" y="291212"/>
                  <a:pt x="174625" y="292100"/>
                  <a:pt x="76200" y="295275"/>
                </a:cubicBezTo>
                <a:cubicBezTo>
                  <a:pt x="55115" y="309332"/>
                  <a:pt x="33718" y="320898"/>
                  <a:pt x="19050" y="342900"/>
                </a:cubicBezTo>
                <a:cubicBezTo>
                  <a:pt x="10682" y="355452"/>
                  <a:pt x="1374" y="412230"/>
                  <a:pt x="0" y="419100"/>
                </a:cubicBezTo>
                <a:cubicBezTo>
                  <a:pt x="3175" y="530225"/>
                  <a:pt x="-5168" y="642280"/>
                  <a:pt x="9525" y="752475"/>
                </a:cubicBezTo>
                <a:cubicBezTo>
                  <a:pt x="23808" y="859596"/>
                  <a:pt x="78374" y="834109"/>
                  <a:pt x="114300" y="923925"/>
                </a:cubicBezTo>
                <a:lnTo>
                  <a:pt x="133350" y="971550"/>
                </a:lnTo>
                <a:cubicBezTo>
                  <a:pt x="127000" y="1038225"/>
                  <a:pt x="127435" y="1105899"/>
                  <a:pt x="114300" y="1171575"/>
                </a:cubicBezTo>
                <a:cubicBezTo>
                  <a:pt x="111187" y="1187142"/>
                  <a:pt x="92825" y="1195476"/>
                  <a:pt x="85725" y="1209675"/>
                </a:cubicBezTo>
                <a:cubicBezTo>
                  <a:pt x="79871" y="1221384"/>
                  <a:pt x="79796" y="1235188"/>
                  <a:pt x="76200" y="1247775"/>
                </a:cubicBezTo>
                <a:cubicBezTo>
                  <a:pt x="73442" y="1257429"/>
                  <a:pt x="69850" y="1266825"/>
                  <a:pt x="66675" y="1276350"/>
                </a:cubicBezTo>
                <a:cubicBezTo>
                  <a:pt x="70642" y="1383459"/>
                  <a:pt x="44831" y="1504289"/>
                  <a:pt x="104775" y="1600200"/>
                </a:cubicBezTo>
                <a:cubicBezTo>
                  <a:pt x="113189" y="1613662"/>
                  <a:pt x="123825" y="1625600"/>
                  <a:pt x="133350" y="1638300"/>
                </a:cubicBezTo>
                <a:cubicBezTo>
                  <a:pt x="156660" y="1708229"/>
                  <a:pt x="138201" y="1681251"/>
                  <a:pt x="180975" y="1724025"/>
                </a:cubicBezTo>
                <a:cubicBezTo>
                  <a:pt x="184150" y="1733550"/>
                  <a:pt x="184931" y="1744246"/>
                  <a:pt x="190500" y="1752600"/>
                </a:cubicBezTo>
                <a:cubicBezTo>
                  <a:pt x="217951" y="1793776"/>
                  <a:pt x="229139" y="1779298"/>
                  <a:pt x="276225" y="1800225"/>
                </a:cubicBezTo>
                <a:cubicBezTo>
                  <a:pt x="387012" y="1849464"/>
                  <a:pt x="229162" y="1794062"/>
                  <a:pt x="333375" y="1828800"/>
                </a:cubicBezTo>
                <a:cubicBezTo>
                  <a:pt x="342900" y="1838325"/>
                  <a:pt x="350742" y="1849903"/>
                  <a:pt x="361950" y="1857375"/>
                </a:cubicBezTo>
                <a:cubicBezTo>
                  <a:pt x="370304" y="1862944"/>
                  <a:pt x="382685" y="1860628"/>
                  <a:pt x="390525" y="1866900"/>
                </a:cubicBezTo>
                <a:cubicBezTo>
                  <a:pt x="450324" y="1914739"/>
                  <a:pt x="360175" y="1883125"/>
                  <a:pt x="447675" y="1905000"/>
                </a:cubicBezTo>
                <a:cubicBezTo>
                  <a:pt x="593725" y="1901825"/>
                  <a:pt x="739983" y="1903889"/>
                  <a:pt x="885825" y="1895475"/>
                </a:cubicBezTo>
                <a:cubicBezTo>
                  <a:pt x="905872" y="1894318"/>
                  <a:pt x="923602" y="1881709"/>
                  <a:pt x="942975" y="1876425"/>
                </a:cubicBezTo>
                <a:cubicBezTo>
                  <a:pt x="973616" y="1868068"/>
                  <a:pt x="1028654" y="1861464"/>
                  <a:pt x="1057275" y="1857375"/>
                </a:cubicBezTo>
                <a:cubicBezTo>
                  <a:pt x="1184275" y="1860550"/>
                  <a:pt x="1311373" y="1860998"/>
                  <a:pt x="1438275" y="1866900"/>
                </a:cubicBezTo>
                <a:cubicBezTo>
                  <a:pt x="1464672" y="1868128"/>
                  <a:pt x="1473362" y="1884443"/>
                  <a:pt x="1495425" y="1895475"/>
                </a:cubicBezTo>
                <a:cubicBezTo>
                  <a:pt x="1504405" y="1899965"/>
                  <a:pt x="1514884" y="1900793"/>
                  <a:pt x="1524000" y="1905000"/>
                </a:cubicBezTo>
                <a:cubicBezTo>
                  <a:pt x="1556230" y="1919876"/>
                  <a:pt x="1585574" y="1941400"/>
                  <a:pt x="1619250" y="1952625"/>
                </a:cubicBezTo>
                <a:cubicBezTo>
                  <a:pt x="1647825" y="1962150"/>
                  <a:pt x="1675264" y="1976248"/>
                  <a:pt x="1704975" y="1981200"/>
                </a:cubicBezTo>
                <a:cubicBezTo>
                  <a:pt x="1775038" y="1992877"/>
                  <a:pt x="1743389" y="1986041"/>
                  <a:pt x="1800225" y="2000250"/>
                </a:cubicBezTo>
                <a:cubicBezTo>
                  <a:pt x="1809750" y="2006600"/>
                  <a:pt x="1818561" y="2014180"/>
                  <a:pt x="1828800" y="2019300"/>
                </a:cubicBezTo>
                <a:cubicBezTo>
                  <a:pt x="1867983" y="2038891"/>
                  <a:pt x="1909989" y="2048264"/>
                  <a:pt x="1952625" y="2057400"/>
                </a:cubicBezTo>
                <a:cubicBezTo>
                  <a:pt x="1971509" y="2061447"/>
                  <a:pt x="1990922" y="2062735"/>
                  <a:pt x="2009775" y="2066925"/>
                </a:cubicBezTo>
                <a:cubicBezTo>
                  <a:pt x="2019576" y="2069103"/>
                  <a:pt x="2028360" y="2075451"/>
                  <a:pt x="2038350" y="2076450"/>
                </a:cubicBezTo>
                <a:cubicBezTo>
                  <a:pt x="2092150" y="2081830"/>
                  <a:pt x="2146300" y="2082800"/>
                  <a:pt x="2200275" y="2085975"/>
                </a:cubicBezTo>
                <a:lnTo>
                  <a:pt x="2533650" y="2066925"/>
                </a:lnTo>
                <a:cubicBezTo>
                  <a:pt x="2565489" y="2064537"/>
                  <a:pt x="2620608" y="2045185"/>
                  <a:pt x="2647950" y="2038350"/>
                </a:cubicBezTo>
                <a:cubicBezTo>
                  <a:pt x="2663656" y="2034423"/>
                  <a:pt x="2680068" y="2033477"/>
                  <a:pt x="2695575" y="2028825"/>
                </a:cubicBezTo>
                <a:cubicBezTo>
                  <a:pt x="2711952" y="2023912"/>
                  <a:pt x="2726224" y="2011812"/>
                  <a:pt x="2743200" y="2009775"/>
                </a:cubicBezTo>
                <a:cubicBezTo>
                  <a:pt x="2806326" y="2002200"/>
                  <a:pt x="2870200" y="2003425"/>
                  <a:pt x="2933700" y="2000250"/>
                </a:cubicBezTo>
                <a:cubicBezTo>
                  <a:pt x="3064361" y="1947986"/>
                  <a:pt x="2900168" y="2010310"/>
                  <a:pt x="3028950" y="1971675"/>
                </a:cubicBezTo>
                <a:cubicBezTo>
                  <a:pt x="3045327" y="1966762"/>
                  <a:pt x="3059932" y="1956541"/>
                  <a:pt x="3076575" y="1952625"/>
                </a:cubicBezTo>
                <a:cubicBezTo>
                  <a:pt x="3111720" y="1944356"/>
                  <a:pt x="3211517" y="1930626"/>
                  <a:pt x="3257550" y="1924050"/>
                </a:cubicBezTo>
                <a:cubicBezTo>
                  <a:pt x="3282950" y="1914525"/>
                  <a:pt x="3307269" y="1901360"/>
                  <a:pt x="3333750" y="1895475"/>
                </a:cubicBezTo>
                <a:cubicBezTo>
                  <a:pt x="3360199" y="1889597"/>
                  <a:pt x="3555188" y="1876937"/>
                  <a:pt x="3562350" y="1876425"/>
                </a:cubicBezTo>
                <a:cubicBezTo>
                  <a:pt x="3571945" y="1874826"/>
                  <a:pt x="3653812" y="1861813"/>
                  <a:pt x="3667125" y="1857375"/>
                </a:cubicBezTo>
                <a:cubicBezTo>
                  <a:pt x="3690064" y="1849729"/>
                  <a:pt x="3711575" y="1838325"/>
                  <a:pt x="3733800" y="1828800"/>
                </a:cubicBezTo>
                <a:cubicBezTo>
                  <a:pt x="3745448" y="1805504"/>
                  <a:pt x="3756769" y="1787352"/>
                  <a:pt x="3762375" y="1762125"/>
                </a:cubicBezTo>
                <a:cubicBezTo>
                  <a:pt x="3766565" y="1743272"/>
                  <a:pt x="3768725" y="1724025"/>
                  <a:pt x="3771900" y="1704975"/>
                </a:cubicBezTo>
                <a:cubicBezTo>
                  <a:pt x="3778250" y="1489075"/>
                  <a:pt x="3779292" y="1272954"/>
                  <a:pt x="3790950" y="1057275"/>
                </a:cubicBezTo>
                <a:cubicBezTo>
                  <a:pt x="3792034" y="1037224"/>
                  <a:pt x="3805130" y="1019606"/>
                  <a:pt x="3810000" y="1000125"/>
                </a:cubicBezTo>
                <a:lnTo>
                  <a:pt x="3838575" y="885825"/>
                </a:lnTo>
                <a:cubicBezTo>
                  <a:pt x="3832225" y="819150"/>
                  <a:pt x="3836431" y="750608"/>
                  <a:pt x="3819525" y="685800"/>
                </a:cubicBezTo>
                <a:cubicBezTo>
                  <a:pt x="3815941" y="672061"/>
                  <a:pt x="3792333" y="675840"/>
                  <a:pt x="3781425" y="666750"/>
                </a:cubicBezTo>
                <a:cubicBezTo>
                  <a:pt x="3772631" y="659421"/>
                  <a:pt x="3770470" y="646270"/>
                  <a:pt x="3762375" y="638175"/>
                </a:cubicBezTo>
                <a:cubicBezTo>
                  <a:pt x="3751150" y="626950"/>
                  <a:pt x="3736671" y="619517"/>
                  <a:pt x="3724275" y="609600"/>
                </a:cubicBezTo>
                <a:cubicBezTo>
                  <a:pt x="3648441" y="548933"/>
                  <a:pt x="3687643" y="570825"/>
                  <a:pt x="3600450" y="523875"/>
                </a:cubicBezTo>
                <a:cubicBezTo>
                  <a:pt x="3581697" y="513777"/>
                  <a:pt x="3563075" y="503210"/>
                  <a:pt x="3543300" y="495300"/>
                </a:cubicBezTo>
                <a:cubicBezTo>
                  <a:pt x="3515334" y="484113"/>
                  <a:pt x="3486796" y="474030"/>
                  <a:pt x="3457575" y="466725"/>
                </a:cubicBezTo>
                <a:cubicBezTo>
                  <a:pt x="3444875" y="463550"/>
                  <a:pt x="3432541" y="458000"/>
                  <a:pt x="3419475" y="457200"/>
                </a:cubicBezTo>
                <a:cubicBezTo>
                  <a:pt x="3276726" y="448460"/>
                  <a:pt x="3133725" y="444500"/>
                  <a:pt x="2990850" y="438150"/>
                </a:cubicBezTo>
                <a:cubicBezTo>
                  <a:pt x="2965450" y="428625"/>
                  <a:pt x="2940861" y="416565"/>
                  <a:pt x="2914650" y="409575"/>
                </a:cubicBezTo>
                <a:cubicBezTo>
                  <a:pt x="2892957" y="403790"/>
                  <a:pt x="2868820" y="408388"/>
                  <a:pt x="2847975" y="400050"/>
                </a:cubicBezTo>
                <a:cubicBezTo>
                  <a:pt x="2820164" y="388926"/>
                  <a:pt x="2798566" y="365820"/>
                  <a:pt x="2771775" y="352425"/>
                </a:cubicBezTo>
                <a:cubicBezTo>
                  <a:pt x="2708581" y="320828"/>
                  <a:pt x="2694268" y="323663"/>
                  <a:pt x="2628900" y="314325"/>
                </a:cubicBezTo>
                <a:cubicBezTo>
                  <a:pt x="2619375" y="304800"/>
                  <a:pt x="2611533" y="293222"/>
                  <a:pt x="2600325" y="285750"/>
                </a:cubicBezTo>
                <a:cubicBezTo>
                  <a:pt x="2513110" y="227607"/>
                  <a:pt x="2648688" y="351184"/>
                  <a:pt x="2533650" y="247650"/>
                </a:cubicBezTo>
                <a:cubicBezTo>
                  <a:pt x="2513625" y="229628"/>
                  <a:pt x="2497537" y="207330"/>
                  <a:pt x="2476500" y="190500"/>
                </a:cubicBezTo>
                <a:cubicBezTo>
                  <a:pt x="2465412" y="181630"/>
                  <a:pt x="2450812" y="178346"/>
                  <a:pt x="2438400" y="171450"/>
                </a:cubicBezTo>
                <a:cubicBezTo>
                  <a:pt x="2393647" y="146587"/>
                  <a:pt x="2350841" y="118145"/>
                  <a:pt x="2305050" y="95250"/>
                </a:cubicBezTo>
                <a:cubicBezTo>
                  <a:pt x="2266950" y="76200"/>
                  <a:pt x="2232768" y="45103"/>
                  <a:pt x="2190750" y="38100"/>
                </a:cubicBezTo>
                <a:cubicBezTo>
                  <a:pt x="2171700" y="34925"/>
                  <a:pt x="2152484" y="32622"/>
                  <a:pt x="2133600" y="28575"/>
                </a:cubicBezTo>
                <a:cubicBezTo>
                  <a:pt x="1967462" y="-7026"/>
                  <a:pt x="2135747" y="22583"/>
                  <a:pt x="2000250" y="0"/>
                </a:cubicBezTo>
                <a:cubicBezTo>
                  <a:pt x="1876425" y="3175"/>
                  <a:pt x="1752378" y="1464"/>
                  <a:pt x="1628775" y="9525"/>
                </a:cubicBezTo>
                <a:cubicBezTo>
                  <a:pt x="1605710" y="11029"/>
                  <a:pt x="1584028" y="21266"/>
                  <a:pt x="1562100" y="28575"/>
                </a:cubicBezTo>
                <a:cubicBezTo>
                  <a:pt x="1442192" y="68544"/>
                  <a:pt x="1529539" y="48422"/>
                  <a:pt x="1438275" y="66675"/>
                </a:cubicBezTo>
                <a:cubicBezTo>
                  <a:pt x="1323688" y="152615"/>
                  <a:pt x="1507177" y="22699"/>
                  <a:pt x="1323975" y="114300"/>
                </a:cubicBezTo>
                <a:cubicBezTo>
                  <a:pt x="1311275" y="120650"/>
                  <a:pt x="1298926" y="127757"/>
                  <a:pt x="1285875" y="133350"/>
                </a:cubicBezTo>
                <a:cubicBezTo>
                  <a:pt x="1276647" y="137305"/>
                  <a:pt x="1266701" y="139350"/>
                  <a:pt x="1257300" y="142875"/>
                </a:cubicBezTo>
                <a:cubicBezTo>
                  <a:pt x="1241291" y="148878"/>
                  <a:pt x="1225550" y="155575"/>
                  <a:pt x="1209675" y="161925"/>
                </a:cubicBezTo>
                <a:cubicBezTo>
                  <a:pt x="1203325" y="171450"/>
                  <a:pt x="1200333" y="184433"/>
                  <a:pt x="1190625" y="190500"/>
                </a:cubicBezTo>
                <a:cubicBezTo>
                  <a:pt x="1138046" y="223362"/>
                  <a:pt x="1003100" y="217219"/>
                  <a:pt x="971550" y="219075"/>
                </a:cubicBezTo>
                <a:cubicBezTo>
                  <a:pt x="853852" y="258308"/>
                  <a:pt x="982039" y="220427"/>
                  <a:pt x="809625" y="247650"/>
                </a:cubicBezTo>
                <a:cubicBezTo>
                  <a:pt x="674344" y="269010"/>
                  <a:pt x="722313" y="263525"/>
                  <a:pt x="704850" y="266700"/>
                </a:cubicBezTo>
                <a:close/>
              </a:path>
            </a:pathLst>
          </a:custGeom>
          <a:solidFill>
            <a:srgbClr val="E2A69B"/>
          </a:solidFill>
          <a:ln>
            <a:solidFill>
              <a:srgbClr val="E2A69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Развивают межполушарное взаимодействие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39" t="55495"/>
          <a:stretch/>
        </p:blipFill>
        <p:spPr>
          <a:xfrm rot="10800000">
            <a:off x="4986" y="7665"/>
            <a:ext cx="6384032" cy="3321104"/>
          </a:xfrm>
          <a:prstGeom prst="rect">
            <a:avLst/>
          </a:prstGeom>
        </p:spPr>
      </p:pic>
      <p:sp>
        <p:nvSpPr>
          <p:cNvPr id="6" name="Скругленный прямоугольник 5"/>
          <p:cNvSpPr/>
          <p:nvPr/>
        </p:nvSpPr>
        <p:spPr>
          <a:xfrm>
            <a:off x="9120336" y="6669360"/>
            <a:ext cx="2664296" cy="17436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67408" y="173276"/>
            <a:ext cx="5400600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300" b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Нейроигры</a:t>
            </a:r>
            <a:endParaRPr lang="ru-RU" sz="43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3" name="Полилиния 12"/>
          <p:cNvSpPr/>
          <p:nvPr/>
        </p:nvSpPr>
        <p:spPr>
          <a:xfrm>
            <a:off x="8760296" y="111453"/>
            <a:ext cx="3238579" cy="2052098"/>
          </a:xfrm>
          <a:custGeom>
            <a:avLst/>
            <a:gdLst>
              <a:gd name="connsiteX0" fmla="*/ 828675 w 3238579"/>
              <a:gd name="connsiteY0" fmla="*/ 461423 h 2052098"/>
              <a:gd name="connsiteX1" fmla="*/ 828675 w 3238579"/>
              <a:gd name="connsiteY1" fmla="*/ 461423 h 2052098"/>
              <a:gd name="connsiteX2" fmla="*/ 647700 w 3238579"/>
              <a:gd name="connsiteY2" fmla="*/ 489998 h 2052098"/>
              <a:gd name="connsiteX3" fmla="*/ 628650 w 3238579"/>
              <a:gd name="connsiteY3" fmla="*/ 556673 h 2052098"/>
              <a:gd name="connsiteX4" fmla="*/ 619125 w 3238579"/>
              <a:gd name="connsiteY4" fmla="*/ 851948 h 2052098"/>
              <a:gd name="connsiteX5" fmla="*/ 561975 w 3238579"/>
              <a:gd name="connsiteY5" fmla="*/ 909098 h 2052098"/>
              <a:gd name="connsiteX6" fmla="*/ 533400 w 3238579"/>
              <a:gd name="connsiteY6" fmla="*/ 928148 h 2052098"/>
              <a:gd name="connsiteX7" fmla="*/ 428625 w 3238579"/>
              <a:gd name="connsiteY7" fmla="*/ 966248 h 2052098"/>
              <a:gd name="connsiteX8" fmla="*/ 276225 w 3238579"/>
              <a:gd name="connsiteY8" fmla="*/ 975773 h 2052098"/>
              <a:gd name="connsiteX9" fmla="*/ 200025 w 3238579"/>
              <a:gd name="connsiteY9" fmla="*/ 1004348 h 2052098"/>
              <a:gd name="connsiteX10" fmla="*/ 47625 w 3238579"/>
              <a:gd name="connsiteY10" fmla="*/ 1013873 h 2052098"/>
              <a:gd name="connsiteX11" fmla="*/ 0 w 3238579"/>
              <a:gd name="connsiteY11" fmla="*/ 1023398 h 2052098"/>
              <a:gd name="connsiteX12" fmla="*/ 38100 w 3238579"/>
              <a:gd name="connsiteY12" fmla="*/ 1356773 h 2052098"/>
              <a:gd name="connsiteX13" fmla="*/ 180975 w 3238579"/>
              <a:gd name="connsiteY13" fmla="*/ 1575848 h 2052098"/>
              <a:gd name="connsiteX14" fmla="*/ 238125 w 3238579"/>
              <a:gd name="connsiteY14" fmla="*/ 1632998 h 2052098"/>
              <a:gd name="connsiteX15" fmla="*/ 314325 w 3238579"/>
              <a:gd name="connsiteY15" fmla="*/ 1690148 h 2052098"/>
              <a:gd name="connsiteX16" fmla="*/ 352425 w 3238579"/>
              <a:gd name="connsiteY16" fmla="*/ 1737773 h 2052098"/>
              <a:gd name="connsiteX17" fmla="*/ 447675 w 3238579"/>
              <a:gd name="connsiteY17" fmla="*/ 1794923 h 2052098"/>
              <a:gd name="connsiteX18" fmla="*/ 495300 w 3238579"/>
              <a:gd name="connsiteY18" fmla="*/ 1813973 h 2052098"/>
              <a:gd name="connsiteX19" fmla="*/ 533400 w 3238579"/>
              <a:gd name="connsiteY19" fmla="*/ 1833023 h 2052098"/>
              <a:gd name="connsiteX20" fmla="*/ 600075 w 3238579"/>
              <a:gd name="connsiteY20" fmla="*/ 1852073 h 2052098"/>
              <a:gd name="connsiteX21" fmla="*/ 771525 w 3238579"/>
              <a:gd name="connsiteY21" fmla="*/ 1966373 h 2052098"/>
              <a:gd name="connsiteX22" fmla="*/ 857250 w 3238579"/>
              <a:gd name="connsiteY22" fmla="*/ 1985423 h 2052098"/>
              <a:gd name="connsiteX23" fmla="*/ 1133475 w 3238579"/>
              <a:gd name="connsiteY23" fmla="*/ 2052098 h 2052098"/>
              <a:gd name="connsiteX24" fmla="*/ 1419225 w 3238579"/>
              <a:gd name="connsiteY24" fmla="*/ 2042573 h 2052098"/>
              <a:gd name="connsiteX25" fmla="*/ 1466850 w 3238579"/>
              <a:gd name="connsiteY25" fmla="*/ 2004473 h 2052098"/>
              <a:gd name="connsiteX26" fmla="*/ 1495425 w 3238579"/>
              <a:gd name="connsiteY26" fmla="*/ 1985423 h 2052098"/>
              <a:gd name="connsiteX27" fmla="*/ 1590675 w 3238579"/>
              <a:gd name="connsiteY27" fmla="*/ 1956848 h 2052098"/>
              <a:gd name="connsiteX28" fmla="*/ 1781175 w 3238579"/>
              <a:gd name="connsiteY28" fmla="*/ 1966373 h 2052098"/>
              <a:gd name="connsiteX29" fmla="*/ 1819275 w 3238579"/>
              <a:gd name="connsiteY29" fmla="*/ 1975898 h 2052098"/>
              <a:gd name="connsiteX30" fmla="*/ 1914525 w 3238579"/>
              <a:gd name="connsiteY30" fmla="*/ 1994948 h 2052098"/>
              <a:gd name="connsiteX31" fmla="*/ 2924175 w 3238579"/>
              <a:gd name="connsiteY31" fmla="*/ 1975898 h 2052098"/>
              <a:gd name="connsiteX32" fmla="*/ 2971800 w 3238579"/>
              <a:gd name="connsiteY32" fmla="*/ 1899698 h 2052098"/>
              <a:gd name="connsiteX33" fmla="*/ 3028950 w 3238579"/>
              <a:gd name="connsiteY33" fmla="*/ 1775873 h 2052098"/>
              <a:gd name="connsiteX34" fmla="*/ 3124200 w 3238579"/>
              <a:gd name="connsiteY34" fmla="*/ 1537748 h 2052098"/>
              <a:gd name="connsiteX35" fmla="*/ 3162300 w 3238579"/>
              <a:gd name="connsiteY35" fmla="*/ 1452023 h 2052098"/>
              <a:gd name="connsiteX36" fmla="*/ 3200400 w 3238579"/>
              <a:gd name="connsiteY36" fmla="*/ 1366298 h 2052098"/>
              <a:gd name="connsiteX37" fmla="*/ 3190875 w 3238579"/>
              <a:gd name="connsiteY37" fmla="*/ 709073 h 2052098"/>
              <a:gd name="connsiteX38" fmla="*/ 3114675 w 3238579"/>
              <a:gd name="connsiteY38" fmla="*/ 585248 h 2052098"/>
              <a:gd name="connsiteX39" fmla="*/ 2990850 w 3238579"/>
              <a:gd name="connsiteY39" fmla="*/ 394748 h 2052098"/>
              <a:gd name="connsiteX40" fmla="*/ 2924175 w 3238579"/>
              <a:gd name="connsiteY40" fmla="*/ 318548 h 2052098"/>
              <a:gd name="connsiteX41" fmla="*/ 2828925 w 3238579"/>
              <a:gd name="connsiteY41" fmla="*/ 194723 h 2052098"/>
              <a:gd name="connsiteX42" fmla="*/ 2705100 w 3238579"/>
              <a:gd name="connsiteY42" fmla="*/ 61373 h 2052098"/>
              <a:gd name="connsiteX43" fmla="*/ 2628900 w 3238579"/>
              <a:gd name="connsiteY43" fmla="*/ 32798 h 2052098"/>
              <a:gd name="connsiteX44" fmla="*/ 2581275 w 3238579"/>
              <a:gd name="connsiteY44" fmla="*/ 4223 h 2052098"/>
              <a:gd name="connsiteX45" fmla="*/ 2057400 w 3238579"/>
              <a:gd name="connsiteY45" fmla="*/ 13748 h 2052098"/>
              <a:gd name="connsiteX46" fmla="*/ 1952625 w 3238579"/>
              <a:gd name="connsiteY46" fmla="*/ 99473 h 2052098"/>
              <a:gd name="connsiteX47" fmla="*/ 1895475 w 3238579"/>
              <a:gd name="connsiteY47" fmla="*/ 156623 h 2052098"/>
              <a:gd name="connsiteX48" fmla="*/ 1885950 w 3238579"/>
              <a:gd name="connsiteY48" fmla="*/ 185198 h 2052098"/>
              <a:gd name="connsiteX49" fmla="*/ 1876425 w 3238579"/>
              <a:gd name="connsiteY49" fmla="*/ 280448 h 2052098"/>
              <a:gd name="connsiteX50" fmla="*/ 1847850 w 3238579"/>
              <a:gd name="connsiteY50" fmla="*/ 309023 h 2052098"/>
              <a:gd name="connsiteX51" fmla="*/ 1771650 w 3238579"/>
              <a:gd name="connsiteY51" fmla="*/ 337598 h 2052098"/>
              <a:gd name="connsiteX52" fmla="*/ 1514475 w 3238579"/>
              <a:gd name="connsiteY52" fmla="*/ 366173 h 2052098"/>
              <a:gd name="connsiteX53" fmla="*/ 1323975 w 3238579"/>
              <a:gd name="connsiteY53" fmla="*/ 404273 h 2052098"/>
              <a:gd name="connsiteX54" fmla="*/ 1257300 w 3238579"/>
              <a:gd name="connsiteY54" fmla="*/ 413798 h 2052098"/>
              <a:gd name="connsiteX55" fmla="*/ 1171575 w 3238579"/>
              <a:gd name="connsiteY55" fmla="*/ 432848 h 2052098"/>
              <a:gd name="connsiteX56" fmla="*/ 1000125 w 3238579"/>
              <a:gd name="connsiteY56" fmla="*/ 442373 h 2052098"/>
              <a:gd name="connsiteX57" fmla="*/ 828675 w 3238579"/>
              <a:gd name="connsiteY57" fmla="*/ 461423 h 2052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</a:cxnLst>
            <a:rect l="l" t="t" r="r" b="b"/>
            <a:pathLst>
              <a:path w="3238579" h="2052098">
                <a:moveTo>
                  <a:pt x="828675" y="461423"/>
                </a:moveTo>
                <a:lnTo>
                  <a:pt x="828675" y="461423"/>
                </a:lnTo>
                <a:cubicBezTo>
                  <a:pt x="816433" y="462536"/>
                  <a:pt x="669373" y="470492"/>
                  <a:pt x="647700" y="489998"/>
                </a:cubicBezTo>
                <a:cubicBezTo>
                  <a:pt x="630519" y="505461"/>
                  <a:pt x="635000" y="534448"/>
                  <a:pt x="628650" y="556673"/>
                </a:cubicBezTo>
                <a:cubicBezTo>
                  <a:pt x="625475" y="655098"/>
                  <a:pt x="637431" y="755188"/>
                  <a:pt x="619125" y="851948"/>
                </a:cubicBezTo>
                <a:cubicBezTo>
                  <a:pt x="614117" y="878419"/>
                  <a:pt x="582111" y="891200"/>
                  <a:pt x="561975" y="909098"/>
                </a:cubicBezTo>
                <a:cubicBezTo>
                  <a:pt x="553419" y="916703"/>
                  <a:pt x="543339" y="922468"/>
                  <a:pt x="533400" y="928148"/>
                </a:cubicBezTo>
                <a:cubicBezTo>
                  <a:pt x="501521" y="946365"/>
                  <a:pt x="465171" y="961481"/>
                  <a:pt x="428625" y="966248"/>
                </a:cubicBezTo>
                <a:cubicBezTo>
                  <a:pt x="378153" y="972831"/>
                  <a:pt x="327025" y="972598"/>
                  <a:pt x="276225" y="975773"/>
                </a:cubicBezTo>
                <a:cubicBezTo>
                  <a:pt x="250825" y="985298"/>
                  <a:pt x="226783" y="999888"/>
                  <a:pt x="200025" y="1004348"/>
                </a:cubicBezTo>
                <a:cubicBezTo>
                  <a:pt x="149818" y="1012716"/>
                  <a:pt x="98295" y="1009047"/>
                  <a:pt x="47625" y="1013873"/>
                </a:cubicBezTo>
                <a:cubicBezTo>
                  <a:pt x="31509" y="1015408"/>
                  <a:pt x="15875" y="1020223"/>
                  <a:pt x="0" y="1023398"/>
                </a:cubicBezTo>
                <a:cubicBezTo>
                  <a:pt x="12700" y="1134523"/>
                  <a:pt x="17642" y="1246812"/>
                  <a:pt x="38100" y="1356773"/>
                </a:cubicBezTo>
                <a:cubicBezTo>
                  <a:pt x="47987" y="1409915"/>
                  <a:pt x="173008" y="1567881"/>
                  <a:pt x="180975" y="1575848"/>
                </a:cubicBezTo>
                <a:cubicBezTo>
                  <a:pt x="200025" y="1594898"/>
                  <a:pt x="217670" y="1615465"/>
                  <a:pt x="238125" y="1632998"/>
                </a:cubicBezTo>
                <a:cubicBezTo>
                  <a:pt x="262231" y="1653661"/>
                  <a:pt x="290920" y="1668694"/>
                  <a:pt x="314325" y="1690148"/>
                </a:cubicBezTo>
                <a:cubicBezTo>
                  <a:pt x="329311" y="1703885"/>
                  <a:pt x="337314" y="1724173"/>
                  <a:pt x="352425" y="1737773"/>
                </a:cubicBezTo>
                <a:cubicBezTo>
                  <a:pt x="374547" y="1757683"/>
                  <a:pt x="418147" y="1781799"/>
                  <a:pt x="447675" y="1794923"/>
                </a:cubicBezTo>
                <a:cubicBezTo>
                  <a:pt x="463299" y="1801867"/>
                  <a:pt x="479676" y="1807029"/>
                  <a:pt x="495300" y="1813973"/>
                </a:cubicBezTo>
                <a:cubicBezTo>
                  <a:pt x="508275" y="1819740"/>
                  <a:pt x="520349" y="1827430"/>
                  <a:pt x="533400" y="1833023"/>
                </a:cubicBezTo>
                <a:cubicBezTo>
                  <a:pt x="552531" y="1841222"/>
                  <a:pt x="580741" y="1847240"/>
                  <a:pt x="600075" y="1852073"/>
                </a:cubicBezTo>
                <a:cubicBezTo>
                  <a:pt x="665792" y="1917790"/>
                  <a:pt x="659370" y="1920491"/>
                  <a:pt x="771525" y="1966373"/>
                </a:cubicBezTo>
                <a:cubicBezTo>
                  <a:pt x="798618" y="1977456"/>
                  <a:pt x="829032" y="1977639"/>
                  <a:pt x="857250" y="1985423"/>
                </a:cubicBezTo>
                <a:cubicBezTo>
                  <a:pt x="1107233" y="2054384"/>
                  <a:pt x="968006" y="2033713"/>
                  <a:pt x="1133475" y="2052098"/>
                </a:cubicBezTo>
                <a:cubicBezTo>
                  <a:pt x="1228725" y="2048923"/>
                  <a:pt x="1324097" y="2048338"/>
                  <a:pt x="1419225" y="2042573"/>
                </a:cubicBezTo>
                <a:cubicBezTo>
                  <a:pt x="1458704" y="2040180"/>
                  <a:pt x="1442181" y="2029142"/>
                  <a:pt x="1466850" y="2004473"/>
                </a:cubicBezTo>
                <a:cubicBezTo>
                  <a:pt x="1474945" y="1996378"/>
                  <a:pt x="1485486" y="1991103"/>
                  <a:pt x="1495425" y="1985423"/>
                </a:cubicBezTo>
                <a:cubicBezTo>
                  <a:pt x="1541027" y="1959365"/>
                  <a:pt x="1532810" y="1966492"/>
                  <a:pt x="1590675" y="1956848"/>
                </a:cubicBezTo>
                <a:cubicBezTo>
                  <a:pt x="1654175" y="1960023"/>
                  <a:pt x="1717815" y="1961093"/>
                  <a:pt x="1781175" y="1966373"/>
                </a:cubicBezTo>
                <a:cubicBezTo>
                  <a:pt x="1794221" y="1967460"/>
                  <a:pt x="1806475" y="1973155"/>
                  <a:pt x="1819275" y="1975898"/>
                </a:cubicBezTo>
                <a:cubicBezTo>
                  <a:pt x="1850935" y="1982682"/>
                  <a:pt x="1882775" y="1988598"/>
                  <a:pt x="1914525" y="1994948"/>
                </a:cubicBezTo>
                <a:lnTo>
                  <a:pt x="2924175" y="1975898"/>
                </a:lnTo>
                <a:cubicBezTo>
                  <a:pt x="2960668" y="1974559"/>
                  <a:pt x="2964548" y="1917103"/>
                  <a:pt x="2971800" y="1899698"/>
                </a:cubicBezTo>
                <a:cubicBezTo>
                  <a:pt x="3012591" y="1801800"/>
                  <a:pt x="2990393" y="1883832"/>
                  <a:pt x="3028950" y="1775873"/>
                </a:cubicBezTo>
                <a:cubicBezTo>
                  <a:pt x="3111293" y="1545311"/>
                  <a:pt x="2913847" y="2011043"/>
                  <a:pt x="3124200" y="1537748"/>
                </a:cubicBezTo>
                <a:lnTo>
                  <a:pt x="3162300" y="1452023"/>
                </a:lnTo>
                <a:lnTo>
                  <a:pt x="3200400" y="1366298"/>
                </a:lnTo>
                <a:cubicBezTo>
                  <a:pt x="3250306" y="1116766"/>
                  <a:pt x="3255438" y="1131667"/>
                  <a:pt x="3190875" y="709073"/>
                </a:cubicBezTo>
                <a:cubicBezTo>
                  <a:pt x="3183556" y="661165"/>
                  <a:pt x="3140361" y="626346"/>
                  <a:pt x="3114675" y="585248"/>
                </a:cubicBezTo>
                <a:cubicBezTo>
                  <a:pt x="3110326" y="578289"/>
                  <a:pt x="3003962" y="409733"/>
                  <a:pt x="2990850" y="394748"/>
                </a:cubicBezTo>
                <a:lnTo>
                  <a:pt x="2924175" y="318548"/>
                </a:lnTo>
                <a:cubicBezTo>
                  <a:pt x="2876543" y="207407"/>
                  <a:pt x="2923070" y="288868"/>
                  <a:pt x="2828925" y="194723"/>
                </a:cubicBezTo>
                <a:cubicBezTo>
                  <a:pt x="2762096" y="127894"/>
                  <a:pt x="2812127" y="136922"/>
                  <a:pt x="2705100" y="61373"/>
                </a:cubicBezTo>
                <a:cubicBezTo>
                  <a:pt x="2682938" y="45729"/>
                  <a:pt x="2653530" y="44166"/>
                  <a:pt x="2628900" y="32798"/>
                </a:cubicBezTo>
                <a:cubicBezTo>
                  <a:pt x="2612091" y="25040"/>
                  <a:pt x="2597150" y="13748"/>
                  <a:pt x="2581275" y="4223"/>
                </a:cubicBezTo>
                <a:cubicBezTo>
                  <a:pt x="2406650" y="7398"/>
                  <a:pt x="2230083" y="-12416"/>
                  <a:pt x="2057400" y="13748"/>
                </a:cubicBezTo>
                <a:cubicBezTo>
                  <a:pt x="2012784" y="20508"/>
                  <a:pt x="1984533" y="67565"/>
                  <a:pt x="1952625" y="99473"/>
                </a:cubicBezTo>
                <a:lnTo>
                  <a:pt x="1895475" y="156623"/>
                </a:lnTo>
                <a:cubicBezTo>
                  <a:pt x="1892300" y="166148"/>
                  <a:pt x="1887477" y="175275"/>
                  <a:pt x="1885950" y="185198"/>
                </a:cubicBezTo>
                <a:cubicBezTo>
                  <a:pt x="1881098" y="216735"/>
                  <a:pt x="1885809" y="249951"/>
                  <a:pt x="1876425" y="280448"/>
                </a:cubicBezTo>
                <a:cubicBezTo>
                  <a:pt x="1872464" y="293323"/>
                  <a:pt x="1858811" y="301193"/>
                  <a:pt x="1847850" y="309023"/>
                </a:cubicBezTo>
                <a:cubicBezTo>
                  <a:pt x="1826094" y="324563"/>
                  <a:pt x="1797662" y="333263"/>
                  <a:pt x="1771650" y="337598"/>
                </a:cubicBezTo>
                <a:cubicBezTo>
                  <a:pt x="1643570" y="358945"/>
                  <a:pt x="1640428" y="356484"/>
                  <a:pt x="1514475" y="366173"/>
                </a:cubicBezTo>
                <a:cubicBezTo>
                  <a:pt x="1429905" y="408458"/>
                  <a:pt x="1492913" y="382238"/>
                  <a:pt x="1323975" y="404273"/>
                </a:cubicBezTo>
                <a:cubicBezTo>
                  <a:pt x="1301713" y="407177"/>
                  <a:pt x="1279366" y="409661"/>
                  <a:pt x="1257300" y="413798"/>
                </a:cubicBezTo>
                <a:cubicBezTo>
                  <a:pt x="1228529" y="419193"/>
                  <a:pt x="1200668" y="429615"/>
                  <a:pt x="1171575" y="432848"/>
                </a:cubicBezTo>
                <a:cubicBezTo>
                  <a:pt x="1114687" y="439169"/>
                  <a:pt x="1057258" y="438910"/>
                  <a:pt x="1000125" y="442373"/>
                </a:cubicBezTo>
                <a:cubicBezTo>
                  <a:pt x="852235" y="451336"/>
                  <a:pt x="857250" y="458248"/>
                  <a:pt x="828675" y="461423"/>
                </a:cubicBezTo>
                <a:close/>
              </a:path>
            </a:pathLst>
          </a:custGeom>
          <a:solidFill>
            <a:srgbClr val="FEE7DF"/>
          </a:solidFill>
          <a:ln>
            <a:solidFill>
              <a:srgbClr val="FFE8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Улучшают работоспособность, снижают утомляемость</a:t>
            </a:r>
            <a:endParaRPr lang="ru-RU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505067" y="715589"/>
            <a:ext cx="25202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149651" y="3476969"/>
            <a:ext cx="349788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6" name="Полилиния 15"/>
          <p:cNvSpPr/>
          <p:nvPr/>
        </p:nvSpPr>
        <p:spPr>
          <a:xfrm>
            <a:off x="6085415" y="4931130"/>
            <a:ext cx="5498765" cy="1698106"/>
          </a:xfrm>
          <a:custGeom>
            <a:avLst/>
            <a:gdLst>
              <a:gd name="connsiteX0" fmla="*/ 657225 w 4070667"/>
              <a:gd name="connsiteY0" fmla="*/ 352425 h 1743075"/>
              <a:gd name="connsiteX1" fmla="*/ 657225 w 4070667"/>
              <a:gd name="connsiteY1" fmla="*/ 352425 h 1743075"/>
              <a:gd name="connsiteX2" fmla="*/ 276225 w 4070667"/>
              <a:gd name="connsiteY2" fmla="*/ 400050 h 1743075"/>
              <a:gd name="connsiteX3" fmla="*/ 152400 w 4070667"/>
              <a:gd name="connsiteY3" fmla="*/ 428625 h 1743075"/>
              <a:gd name="connsiteX4" fmla="*/ 114300 w 4070667"/>
              <a:gd name="connsiteY4" fmla="*/ 447675 h 1743075"/>
              <a:gd name="connsiteX5" fmla="*/ 85725 w 4070667"/>
              <a:gd name="connsiteY5" fmla="*/ 495300 h 1743075"/>
              <a:gd name="connsiteX6" fmla="*/ 66675 w 4070667"/>
              <a:gd name="connsiteY6" fmla="*/ 523875 h 1743075"/>
              <a:gd name="connsiteX7" fmla="*/ 28575 w 4070667"/>
              <a:gd name="connsiteY7" fmla="*/ 600075 h 1743075"/>
              <a:gd name="connsiteX8" fmla="*/ 0 w 4070667"/>
              <a:gd name="connsiteY8" fmla="*/ 723900 h 1743075"/>
              <a:gd name="connsiteX9" fmla="*/ 9525 w 4070667"/>
              <a:gd name="connsiteY9" fmla="*/ 1114425 h 1743075"/>
              <a:gd name="connsiteX10" fmla="*/ 47625 w 4070667"/>
              <a:gd name="connsiteY10" fmla="*/ 1228725 h 1743075"/>
              <a:gd name="connsiteX11" fmla="*/ 76200 w 4070667"/>
              <a:gd name="connsiteY11" fmla="*/ 1314450 h 1743075"/>
              <a:gd name="connsiteX12" fmla="*/ 123825 w 4070667"/>
              <a:gd name="connsiteY12" fmla="*/ 1371600 h 1743075"/>
              <a:gd name="connsiteX13" fmla="*/ 209550 w 4070667"/>
              <a:gd name="connsiteY13" fmla="*/ 1504950 h 1743075"/>
              <a:gd name="connsiteX14" fmla="*/ 238125 w 4070667"/>
              <a:gd name="connsiteY14" fmla="*/ 1543050 h 1743075"/>
              <a:gd name="connsiteX15" fmla="*/ 352425 w 4070667"/>
              <a:gd name="connsiteY15" fmla="*/ 1647825 h 1743075"/>
              <a:gd name="connsiteX16" fmla="*/ 419100 w 4070667"/>
              <a:gd name="connsiteY16" fmla="*/ 1676400 h 1743075"/>
              <a:gd name="connsiteX17" fmla="*/ 466725 w 4070667"/>
              <a:gd name="connsiteY17" fmla="*/ 1704975 h 1743075"/>
              <a:gd name="connsiteX18" fmla="*/ 619125 w 4070667"/>
              <a:gd name="connsiteY18" fmla="*/ 1733550 h 1743075"/>
              <a:gd name="connsiteX19" fmla="*/ 781050 w 4070667"/>
              <a:gd name="connsiteY19" fmla="*/ 1743075 h 1743075"/>
              <a:gd name="connsiteX20" fmla="*/ 1390650 w 4070667"/>
              <a:gd name="connsiteY20" fmla="*/ 1733550 h 1743075"/>
              <a:gd name="connsiteX21" fmla="*/ 1495425 w 4070667"/>
              <a:gd name="connsiteY21" fmla="*/ 1704975 h 1743075"/>
              <a:gd name="connsiteX22" fmla="*/ 1609725 w 4070667"/>
              <a:gd name="connsiteY22" fmla="*/ 1695450 h 1743075"/>
              <a:gd name="connsiteX23" fmla="*/ 1733550 w 4070667"/>
              <a:gd name="connsiteY23" fmla="*/ 1666875 h 1743075"/>
              <a:gd name="connsiteX24" fmla="*/ 1828800 w 4070667"/>
              <a:gd name="connsiteY24" fmla="*/ 1657350 h 1743075"/>
              <a:gd name="connsiteX25" fmla="*/ 1962150 w 4070667"/>
              <a:gd name="connsiteY25" fmla="*/ 1628775 h 1743075"/>
              <a:gd name="connsiteX26" fmla="*/ 2047875 w 4070667"/>
              <a:gd name="connsiteY26" fmla="*/ 1609725 h 1743075"/>
              <a:gd name="connsiteX27" fmla="*/ 3133725 w 4070667"/>
              <a:gd name="connsiteY27" fmla="*/ 1638300 h 1743075"/>
              <a:gd name="connsiteX28" fmla="*/ 3219450 w 4070667"/>
              <a:gd name="connsiteY28" fmla="*/ 1609725 h 1743075"/>
              <a:gd name="connsiteX29" fmla="*/ 3295650 w 4070667"/>
              <a:gd name="connsiteY29" fmla="*/ 1600200 h 1743075"/>
              <a:gd name="connsiteX30" fmla="*/ 3343275 w 4070667"/>
              <a:gd name="connsiteY30" fmla="*/ 1590675 h 1743075"/>
              <a:gd name="connsiteX31" fmla="*/ 3381375 w 4070667"/>
              <a:gd name="connsiteY31" fmla="*/ 1552575 h 1743075"/>
              <a:gd name="connsiteX32" fmla="*/ 3486150 w 4070667"/>
              <a:gd name="connsiteY32" fmla="*/ 1504950 h 1743075"/>
              <a:gd name="connsiteX33" fmla="*/ 3543300 w 4070667"/>
              <a:gd name="connsiteY33" fmla="*/ 1466850 h 1743075"/>
              <a:gd name="connsiteX34" fmla="*/ 3581400 w 4070667"/>
              <a:gd name="connsiteY34" fmla="*/ 1447800 h 1743075"/>
              <a:gd name="connsiteX35" fmla="*/ 3695700 w 4070667"/>
              <a:gd name="connsiteY35" fmla="*/ 1371600 h 1743075"/>
              <a:gd name="connsiteX36" fmla="*/ 3733800 w 4070667"/>
              <a:gd name="connsiteY36" fmla="*/ 1333500 h 1743075"/>
              <a:gd name="connsiteX37" fmla="*/ 3790950 w 4070667"/>
              <a:gd name="connsiteY37" fmla="*/ 1323975 h 1743075"/>
              <a:gd name="connsiteX38" fmla="*/ 3848100 w 4070667"/>
              <a:gd name="connsiteY38" fmla="*/ 1276350 h 1743075"/>
              <a:gd name="connsiteX39" fmla="*/ 3876675 w 4070667"/>
              <a:gd name="connsiteY39" fmla="*/ 1257300 h 1743075"/>
              <a:gd name="connsiteX40" fmla="*/ 3895725 w 4070667"/>
              <a:gd name="connsiteY40" fmla="*/ 1228725 h 1743075"/>
              <a:gd name="connsiteX41" fmla="*/ 3943350 w 4070667"/>
              <a:gd name="connsiteY41" fmla="*/ 1143000 h 1743075"/>
              <a:gd name="connsiteX42" fmla="*/ 3971925 w 4070667"/>
              <a:gd name="connsiteY42" fmla="*/ 1057275 h 1743075"/>
              <a:gd name="connsiteX43" fmla="*/ 4000500 w 4070667"/>
              <a:gd name="connsiteY43" fmla="*/ 1000125 h 1743075"/>
              <a:gd name="connsiteX44" fmla="*/ 4019550 w 4070667"/>
              <a:gd name="connsiteY44" fmla="*/ 952500 h 1743075"/>
              <a:gd name="connsiteX45" fmla="*/ 4038600 w 4070667"/>
              <a:gd name="connsiteY45" fmla="*/ 895350 h 1743075"/>
              <a:gd name="connsiteX46" fmla="*/ 4067175 w 4070667"/>
              <a:gd name="connsiteY46" fmla="*/ 762000 h 1743075"/>
              <a:gd name="connsiteX47" fmla="*/ 4000500 w 4070667"/>
              <a:gd name="connsiteY47" fmla="*/ 314325 h 1743075"/>
              <a:gd name="connsiteX48" fmla="*/ 3981450 w 4070667"/>
              <a:gd name="connsiteY48" fmla="*/ 285750 h 1743075"/>
              <a:gd name="connsiteX49" fmla="*/ 3848100 w 4070667"/>
              <a:gd name="connsiteY49" fmla="*/ 257175 h 1743075"/>
              <a:gd name="connsiteX50" fmla="*/ 3695700 w 4070667"/>
              <a:gd name="connsiteY50" fmla="*/ 228600 h 1743075"/>
              <a:gd name="connsiteX51" fmla="*/ 3619500 w 4070667"/>
              <a:gd name="connsiteY51" fmla="*/ 200025 h 1743075"/>
              <a:gd name="connsiteX52" fmla="*/ 3409950 w 4070667"/>
              <a:gd name="connsiteY52" fmla="*/ 171450 h 1743075"/>
              <a:gd name="connsiteX53" fmla="*/ 2457450 w 4070667"/>
              <a:gd name="connsiteY53" fmla="*/ 142875 h 1743075"/>
              <a:gd name="connsiteX54" fmla="*/ 2343150 w 4070667"/>
              <a:gd name="connsiteY54" fmla="*/ 104775 h 1743075"/>
              <a:gd name="connsiteX55" fmla="*/ 2305050 w 4070667"/>
              <a:gd name="connsiteY55" fmla="*/ 85725 h 1743075"/>
              <a:gd name="connsiteX56" fmla="*/ 2247900 w 4070667"/>
              <a:gd name="connsiteY56" fmla="*/ 76200 h 1743075"/>
              <a:gd name="connsiteX57" fmla="*/ 2105025 w 4070667"/>
              <a:gd name="connsiteY57" fmla="*/ 38100 h 1743075"/>
              <a:gd name="connsiteX58" fmla="*/ 2057400 w 4070667"/>
              <a:gd name="connsiteY58" fmla="*/ 19050 h 1743075"/>
              <a:gd name="connsiteX59" fmla="*/ 1952625 w 4070667"/>
              <a:gd name="connsiteY59" fmla="*/ 0 h 1743075"/>
              <a:gd name="connsiteX60" fmla="*/ 1571625 w 4070667"/>
              <a:gd name="connsiteY60" fmla="*/ 28575 h 1743075"/>
              <a:gd name="connsiteX61" fmla="*/ 1514475 w 4070667"/>
              <a:gd name="connsiteY61" fmla="*/ 66675 h 1743075"/>
              <a:gd name="connsiteX62" fmla="*/ 1476375 w 4070667"/>
              <a:gd name="connsiteY62" fmla="*/ 95250 h 1743075"/>
              <a:gd name="connsiteX63" fmla="*/ 1447800 w 4070667"/>
              <a:gd name="connsiteY63" fmla="*/ 114300 h 1743075"/>
              <a:gd name="connsiteX64" fmla="*/ 1362075 w 4070667"/>
              <a:gd name="connsiteY64" fmla="*/ 142875 h 1743075"/>
              <a:gd name="connsiteX65" fmla="*/ 1323975 w 4070667"/>
              <a:gd name="connsiteY65" fmla="*/ 171450 h 1743075"/>
              <a:gd name="connsiteX66" fmla="*/ 1285875 w 4070667"/>
              <a:gd name="connsiteY66" fmla="*/ 180975 h 1743075"/>
              <a:gd name="connsiteX67" fmla="*/ 1257300 w 4070667"/>
              <a:gd name="connsiteY67" fmla="*/ 190500 h 1743075"/>
              <a:gd name="connsiteX68" fmla="*/ 1190625 w 4070667"/>
              <a:gd name="connsiteY68" fmla="*/ 219075 h 1743075"/>
              <a:gd name="connsiteX69" fmla="*/ 1104900 w 4070667"/>
              <a:gd name="connsiteY69" fmla="*/ 238125 h 1743075"/>
              <a:gd name="connsiteX70" fmla="*/ 1057275 w 4070667"/>
              <a:gd name="connsiteY70" fmla="*/ 257175 h 1743075"/>
              <a:gd name="connsiteX71" fmla="*/ 1028700 w 4070667"/>
              <a:gd name="connsiteY71" fmla="*/ 266700 h 1743075"/>
              <a:gd name="connsiteX72" fmla="*/ 1000125 w 4070667"/>
              <a:gd name="connsiteY72" fmla="*/ 285750 h 1743075"/>
              <a:gd name="connsiteX73" fmla="*/ 847725 w 4070667"/>
              <a:gd name="connsiteY73" fmla="*/ 304800 h 1743075"/>
              <a:gd name="connsiteX74" fmla="*/ 819150 w 4070667"/>
              <a:gd name="connsiteY74" fmla="*/ 314325 h 1743075"/>
              <a:gd name="connsiteX75" fmla="*/ 685800 w 4070667"/>
              <a:gd name="connsiteY75" fmla="*/ 323850 h 1743075"/>
              <a:gd name="connsiteX76" fmla="*/ 657225 w 4070667"/>
              <a:gd name="connsiteY76" fmla="*/ 352425 h 1743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</a:cxnLst>
            <a:rect l="l" t="t" r="r" b="b"/>
            <a:pathLst>
              <a:path w="4070667" h="1743075">
                <a:moveTo>
                  <a:pt x="657225" y="352425"/>
                </a:moveTo>
                <a:lnTo>
                  <a:pt x="657225" y="352425"/>
                </a:lnTo>
                <a:cubicBezTo>
                  <a:pt x="582657" y="360274"/>
                  <a:pt x="343777" y="383162"/>
                  <a:pt x="276225" y="400050"/>
                </a:cubicBezTo>
                <a:cubicBezTo>
                  <a:pt x="184319" y="423027"/>
                  <a:pt x="225698" y="413965"/>
                  <a:pt x="152400" y="428625"/>
                </a:cubicBezTo>
                <a:cubicBezTo>
                  <a:pt x="139700" y="434975"/>
                  <a:pt x="124340" y="437635"/>
                  <a:pt x="114300" y="447675"/>
                </a:cubicBezTo>
                <a:cubicBezTo>
                  <a:pt x="101209" y="460766"/>
                  <a:pt x="95537" y="479601"/>
                  <a:pt x="85725" y="495300"/>
                </a:cubicBezTo>
                <a:cubicBezTo>
                  <a:pt x="79658" y="505008"/>
                  <a:pt x="73025" y="514350"/>
                  <a:pt x="66675" y="523875"/>
                </a:cubicBezTo>
                <a:cubicBezTo>
                  <a:pt x="38836" y="635232"/>
                  <a:pt x="82545" y="481342"/>
                  <a:pt x="28575" y="600075"/>
                </a:cubicBezTo>
                <a:cubicBezTo>
                  <a:pt x="12552" y="635327"/>
                  <a:pt x="6363" y="685721"/>
                  <a:pt x="0" y="723900"/>
                </a:cubicBezTo>
                <a:cubicBezTo>
                  <a:pt x="3175" y="854075"/>
                  <a:pt x="1402" y="984465"/>
                  <a:pt x="9525" y="1114425"/>
                </a:cubicBezTo>
                <a:cubicBezTo>
                  <a:pt x="11633" y="1148159"/>
                  <a:pt x="35997" y="1196166"/>
                  <a:pt x="47625" y="1228725"/>
                </a:cubicBezTo>
                <a:cubicBezTo>
                  <a:pt x="57756" y="1257091"/>
                  <a:pt x="62026" y="1287873"/>
                  <a:pt x="76200" y="1314450"/>
                </a:cubicBezTo>
                <a:cubicBezTo>
                  <a:pt x="87869" y="1336330"/>
                  <a:pt x="109605" y="1351285"/>
                  <a:pt x="123825" y="1371600"/>
                </a:cubicBezTo>
                <a:cubicBezTo>
                  <a:pt x="154128" y="1414890"/>
                  <a:pt x="177844" y="1462676"/>
                  <a:pt x="209550" y="1504950"/>
                </a:cubicBezTo>
                <a:cubicBezTo>
                  <a:pt x="219075" y="1517650"/>
                  <a:pt x="227505" y="1531250"/>
                  <a:pt x="238125" y="1543050"/>
                </a:cubicBezTo>
                <a:cubicBezTo>
                  <a:pt x="265195" y="1573128"/>
                  <a:pt x="318405" y="1624011"/>
                  <a:pt x="352425" y="1647825"/>
                </a:cubicBezTo>
                <a:cubicBezTo>
                  <a:pt x="401976" y="1682511"/>
                  <a:pt x="375308" y="1654504"/>
                  <a:pt x="419100" y="1676400"/>
                </a:cubicBezTo>
                <a:cubicBezTo>
                  <a:pt x="435659" y="1684679"/>
                  <a:pt x="448924" y="1699889"/>
                  <a:pt x="466725" y="1704975"/>
                </a:cubicBezTo>
                <a:cubicBezTo>
                  <a:pt x="516422" y="1719174"/>
                  <a:pt x="567815" y="1727331"/>
                  <a:pt x="619125" y="1733550"/>
                </a:cubicBezTo>
                <a:cubicBezTo>
                  <a:pt x="672800" y="1740056"/>
                  <a:pt x="727075" y="1739900"/>
                  <a:pt x="781050" y="1743075"/>
                </a:cubicBezTo>
                <a:cubicBezTo>
                  <a:pt x="984250" y="1739900"/>
                  <a:pt x="1187714" y="1744373"/>
                  <a:pt x="1390650" y="1733550"/>
                </a:cubicBezTo>
                <a:cubicBezTo>
                  <a:pt x="1426799" y="1731622"/>
                  <a:pt x="1459760" y="1711178"/>
                  <a:pt x="1495425" y="1704975"/>
                </a:cubicBezTo>
                <a:cubicBezTo>
                  <a:pt x="1533092" y="1698424"/>
                  <a:pt x="1571625" y="1698625"/>
                  <a:pt x="1609725" y="1695450"/>
                </a:cubicBezTo>
                <a:cubicBezTo>
                  <a:pt x="1651000" y="1685925"/>
                  <a:pt x="1691817" y="1674133"/>
                  <a:pt x="1733550" y="1666875"/>
                </a:cubicBezTo>
                <a:cubicBezTo>
                  <a:pt x="1764986" y="1661408"/>
                  <a:pt x="1797326" y="1662596"/>
                  <a:pt x="1828800" y="1657350"/>
                </a:cubicBezTo>
                <a:cubicBezTo>
                  <a:pt x="1873641" y="1649877"/>
                  <a:pt x="1917574" y="1637690"/>
                  <a:pt x="1962150" y="1628775"/>
                </a:cubicBezTo>
                <a:cubicBezTo>
                  <a:pt x="2045967" y="1612012"/>
                  <a:pt x="1992263" y="1628262"/>
                  <a:pt x="2047875" y="1609725"/>
                </a:cubicBezTo>
                <a:cubicBezTo>
                  <a:pt x="2437493" y="1631675"/>
                  <a:pt x="2754277" y="1667488"/>
                  <a:pt x="3133725" y="1638300"/>
                </a:cubicBezTo>
                <a:cubicBezTo>
                  <a:pt x="3163757" y="1635990"/>
                  <a:pt x="3190130" y="1616624"/>
                  <a:pt x="3219450" y="1609725"/>
                </a:cubicBezTo>
                <a:cubicBezTo>
                  <a:pt x="3244367" y="1603862"/>
                  <a:pt x="3270350" y="1604092"/>
                  <a:pt x="3295650" y="1600200"/>
                </a:cubicBezTo>
                <a:cubicBezTo>
                  <a:pt x="3311651" y="1597738"/>
                  <a:pt x="3327400" y="1593850"/>
                  <a:pt x="3343275" y="1590675"/>
                </a:cubicBezTo>
                <a:cubicBezTo>
                  <a:pt x="3355975" y="1577975"/>
                  <a:pt x="3367007" y="1563351"/>
                  <a:pt x="3381375" y="1552575"/>
                </a:cubicBezTo>
                <a:cubicBezTo>
                  <a:pt x="3394836" y="1542479"/>
                  <a:pt x="3485213" y="1505455"/>
                  <a:pt x="3486150" y="1504950"/>
                </a:cubicBezTo>
                <a:cubicBezTo>
                  <a:pt x="3506309" y="1494095"/>
                  <a:pt x="3523667" y="1478630"/>
                  <a:pt x="3543300" y="1466850"/>
                </a:cubicBezTo>
                <a:cubicBezTo>
                  <a:pt x="3555476" y="1459545"/>
                  <a:pt x="3569135" y="1454954"/>
                  <a:pt x="3581400" y="1447800"/>
                </a:cubicBezTo>
                <a:cubicBezTo>
                  <a:pt x="3608068" y="1432244"/>
                  <a:pt x="3667025" y="1396691"/>
                  <a:pt x="3695700" y="1371600"/>
                </a:cubicBezTo>
                <a:cubicBezTo>
                  <a:pt x="3709217" y="1359773"/>
                  <a:pt x="3717736" y="1341532"/>
                  <a:pt x="3733800" y="1333500"/>
                </a:cubicBezTo>
                <a:cubicBezTo>
                  <a:pt x="3751074" y="1324863"/>
                  <a:pt x="3771900" y="1327150"/>
                  <a:pt x="3790950" y="1323975"/>
                </a:cubicBezTo>
                <a:cubicBezTo>
                  <a:pt x="3810000" y="1308100"/>
                  <a:pt x="3828526" y="1291574"/>
                  <a:pt x="3848100" y="1276350"/>
                </a:cubicBezTo>
                <a:cubicBezTo>
                  <a:pt x="3857136" y="1269322"/>
                  <a:pt x="3868580" y="1265395"/>
                  <a:pt x="3876675" y="1257300"/>
                </a:cubicBezTo>
                <a:cubicBezTo>
                  <a:pt x="3884770" y="1249205"/>
                  <a:pt x="3889658" y="1238433"/>
                  <a:pt x="3895725" y="1228725"/>
                </a:cubicBezTo>
                <a:cubicBezTo>
                  <a:pt x="3907833" y="1209352"/>
                  <a:pt x="3934253" y="1166653"/>
                  <a:pt x="3943350" y="1143000"/>
                </a:cubicBezTo>
                <a:cubicBezTo>
                  <a:pt x="3954163" y="1114887"/>
                  <a:pt x="3962400" y="1085850"/>
                  <a:pt x="3971925" y="1057275"/>
                </a:cubicBezTo>
                <a:cubicBezTo>
                  <a:pt x="3995866" y="985451"/>
                  <a:pt x="3963571" y="1073983"/>
                  <a:pt x="4000500" y="1000125"/>
                </a:cubicBezTo>
                <a:cubicBezTo>
                  <a:pt x="4008146" y="984832"/>
                  <a:pt x="4013707" y="968568"/>
                  <a:pt x="4019550" y="952500"/>
                </a:cubicBezTo>
                <a:cubicBezTo>
                  <a:pt x="4026412" y="933629"/>
                  <a:pt x="4034244" y="914952"/>
                  <a:pt x="4038600" y="895350"/>
                </a:cubicBezTo>
                <a:cubicBezTo>
                  <a:pt x="4061162" y="793821"/>
                  <a:pt x="4051909" y="838329"/>
                  <a:pt x="4067175" y="762000"/>
                </a:cubicBezTo>
                <a:cubicBezTo>
                  <a:pt x="4024341" y="148046"/>
                  <a:pt x="4137080" y="473668"/>
                  <a:pt x="4000500" y="314325"/>
                </a:cubicBezTo>
                <a:cubicBezTo>
                  <a:pt x="3993050" y="305633"/>
                  <a:pt x="3991158" y="291817"/>
                  <a:pt x="3981450" y="285750"/>
                </a:cubicBezTo>
                <a:cubicBezTo>
                  <a:pt x="3947519" y="264543"/>
                  <a:pt x="3883670" y="261621"/>
                  <a:pt x="3848100" y="257175"/>
                </a:cubicBezTo>
                <a:cubicBezTo>
                  <a:pt x="3778368" y="210687"/>
                  <a:pt x="3855213" y="255185"/>
                  <a:pt x="3695700" y="228600"/>
                </a:cubicBezTo>
                <a:cubicBezTo>
                  <a:pt x="3668942" y="224140"/>
                  <a:pt x="3646163" y="205024"/>
                  <a:pt x="3619500" y="200025"/>
                </a:cubicBezTo>
                <a:cubicBezTo>
                  <a:pt x="3592424" y="194948"/>
                  <a:pt x="3451008" y="172957"/>
                  <a:pt x="3409950" y="171450"/>
                </a:cubicBezTo>
                <a:lnTo>
                  <a:pt x="2457450" y="142875"/>
                </a:lnTo>
                <a:cubicBezTo>
                  <a:pt x="2419350" y="130175"/>
                  <a:pt x="2379071" y="122736"/>
                  <a:pt x="2343150" y="104775"/>
                </a:cubicBezTo>
                <a:cubicBezTo>
                  <a:pt x="2330450" y="98425"/>
                  <a:pt x="2318650" y="89805"/>
                  <a:pt x="2305050" y="85725"/>
                </a:cubicBezTo>
                <a:cubicBezTo>
                  <a:pt x="2286552" y="80176"/>
                  <a:pt x="2266950" y="79375"/>
                  <a:pt x="2247900" y="76200"/>
                </a:cubicBezTo>
                <a:cubicBezTo>
                  <a:pt x="2140637" y="33295"/>
                  <a:pt x="2273049" y="82906"/>
                  <a:pt x="2105025" y="38100"/>
                </a:cubicBezTo>
                <a:cubicBezTo>
                  <a:pt x="2088504" y="33695"/>
                  <a:pt x="2073987" y="23197"/>
                  <a:pt x="2057400" y="19050"/>
                </a:cubicBezTo>
                <a:cubicBezTo>
                  <a:pt x="2022962" y="10441"/>
                  <a:pt x="1987550" y="6350"/>
                  <a:pt x="1952625" y="0"/>
                </a:cubicBezTo>
                <a:lnTo>
                  <a:pt x="1571625" y="28575"/>
                </a:lnTo>
                <a:cubicBezTo>
                  <a:pt x="1538305" y="31675"/>
                  <a:pt x="1539370" y="45336"/>
                  <a:pt x="1514475" y="66675"/>
                </a:cubicBezTo>
                <a:cubicBezTo>
                  <a:pt x="1502422" y="77006"/>
                  <a:pt x="1489293" y="86023"/>
                  <a:pt x="1476375" y="95250"/>
                </a:cubicBezTo>
                <a:cubicBezTo>
                  <a:pt x="1467060" y="101904"/>
                  <a:pt x="1458039" y="109180"/>
                  <a:pt x="1447800" y="114300"/>
                </a:cubicBezTo>
                <a:cubicBezTo>
                  <a:pt x="1411932" y="132234"/>
                  <a:pt x="1398455" y="133780"/>
                  <a:pt x="1362075" y="142875"/>
                </a:cubicBezTo>
                <a:cubicBezTo>
                  <a:pt x="1349375" y="152400"/>
                  <a:pt x="1338174" y="164350"/>
                  <a:pt x="1323975" y="171450"/>
                </a:cubicBezTo>
                <a:cubicBezTo>
                  <a:pt x="1312266" y="177304"/>
                  <a:pt x="1298462" y="177379"/>
                  <a:pt x="1285875" y="180975"/>
                </a:cubicBezTo>
                <a:cubicBezTo>
                  <a:pt x="1276221" y="183733"/>
                  <a:pt x="1266528" y="186545"/>
                  <a:pt x="1257300" y="190500"/>
                </a:cubicBezTo>
                <a:cubicBezTo>
                  <a:pt x="1219136" y="206856"/>
                  <a:pt x="1226366" y="210140"/>
                  <a:pt x="1190625" y="219075"/>
                </a:cubicBezTo>
                <a:cubicBezTo>
                  <a:pt x="1160428" y="226624"/>
                  <a:pt x="1134234" y="228347"/>
                  <a:pt x="1104900" y="238125"/>
                </a:cubicBezTo>
                <a:cubicBezTo>
                  <a:pt x="1088680" y="243532"/>
                  <a:pt x="1073284" y="251172"/>
                  <a:pt x="1057275" y="257175"/>
                </a:cubicBezTo>
                <a:cubicBezTo>
                  <a:pt x="1047874" y="260700"/>
                  <a:pt x="1037680" y="262210"/>
                  <a:pt x="1028700" y="266700"/>
                </a:cubicBezTo>
                <a:cubicBezTo>
                  <a:pt x="1018461" y="271820"/>
                  <a:pt x="1011327" y="283392"/>
                  <a:pt x="1000125" y="285750"/>
                </a:cubicBezTo>
                <a:cubicBezTo>
                  <a:pt x="950028" y="296297"/>
                  <a:pt x="898525" y="298450"/>
                  <a:pt x="847725" y="304800"/>
                </a:cubicBezTo>
                <a:cubicBezTo>
                  <a:pt x="838200" y="307975"/>
                  <a:pt x="829121" y="313152"/>
                  <a:pt x="819150" y="314325"/>
                </a:cubicBezTo>
                <a:cubicBezTo>
                  <a:pt x="774892" y="319532"/>
                  <a:pt x="729179" y="313643"/>
                  <a:pt x="685800" y="323850"/>
                </a:cubicBezTo>
                <a:cubicBezTo>
                  <a:pt x="672688" y="326935"/>
                  <a:pt x="661987" y="347663"/>
                  <a:pt x="657225" y="352425"/>
                </a:cubicBezTo>
                <a:close/>
              </a:path>
            </a:pathLst>
          </a:custGeom>
          <a:solidFill>
            <a:srgbClr val="F2CB7C"/>
          </a:solidFill>
          <a:ln>
            <a:solidFill>
              <a:srgbClr val="F2CB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Повышают </a:t>
            </a:r>
            <a:r>
              <a:rPr lang="ru-RU" sz="2400" dirty="0" err="1" smtClean="0">
                <a:solidFill>
                  <a:schemeClr val="tx1"/>
                </a:solidFill>
              </a:rPr>
              <a:t>саморегуляцию</a:t>
            </a:r>
            <a:r>
              <a:rPr lang="ru-RU" sz="2400" dirty="0" smtClean="0">
                <a:solidFill>
                  <a:schemeClr val="tx1"/>
                </a:solidFill>
              </a:rPr>
              <a:t> и контроль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540443" y="5311173"/>
            <a:ext cx="515978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18" name="Полилиния 17"/>
          <p:cNvSpPr/>
          <p:nvPr/>
        </p:nvSpPr>
        <p:spPr>
          <a:xfrm>
            <a:off x="4743794" y="1699554"/>
            <a:ext cx="4020465" cy="942975"/>
          </a:xfrm>
          <a:custGeom>
            <a:avLst/>
            <a:gdLst>
              <a:gd name="connsiteX0" fmla="*/ 1243407 w 4843857"/>
              <a:gd name="connsiteY0" fmla="*/ 47625 h 942975"/>
              <a:gd name="connsiteX1" fmla="*/ 1243407 w 4843857"/>
              <a:gd name="connsiteY1" fmla="*/ 47625 h 942975"/>
              <a:gd name="connsiteX2" fmla="*/ 1129107 w 4843857"/>
              <a:gd name="connsiteY2" fmla="*/ 76200 h 942975"/>
              <a:gd name="connsiteX3" fmla="*/ 1062432 w 4843857"/>
              <a:gd name="connsiteY3" fmla="*/ 95250 h 942975"/>
              <a:gd name="connsiteX4" fmla="*/ 976707 w 4843857"/>
              <a:gd name="connsiteY4" fmla="*/ 104775 h 942975"/>
              <a:gd name="connsiteX5" fmla="*/ 24207 w 4843857"/>
              <a:gd name="connsiteY5" fmla="*/ 152400 h 942975"/>
              <a:gd name="connsiteX6" fmla="*/ 33732 w 4843857"/>
              <a:gd name="connsiteY6" fmla="*/ 466725 h 942975"/>
              <a:gd name="connsiteX7" fmla="*/ 119457 w 4843857"/>
              <a:gd name="connsiteY7" fmla="*/ 552450 h 942975"/>
              <a:gd name="connsiteX8" fmla="*/ 300432 w 4843857"/>
              <a:gd name="connsiteY8" fmla="*/ 704850 h 942975"/>
              <a:gd name="connsiteX9" fmla="*/ 376632 w 4843857"/>
              <a:gd name="connsiteY9" fmla="*/ 742950 h 942975"/>
              <a:gd name="connsiteX10" fmla="*/ 452832 w 4843857"/>
              <a:gd name="connsiteY10" fmla="*/ 781050 h 942975"/>
              <a:gd name="connsiteX11" fmla="*/ 481407 w 4843857"/>
              <a:gd name="connsiteY11" fmla="*/ 800100 h 942975"/>
              <a:gd name="connsiteX12" fmla="*/ 576657 w 4843857"/>
              <a:gd name="connsiteY12" fmla="*/ 866775 h 942975"/>
              <a:gd name="connsiteX13" fmla="*/ 671907 w 4843857"/>
              <a:gd name="connsiteY13" fmla="*/ 914400 h 942975"/>
              <a:gd name="connsiteX14" fmla="*/ 871932 w 4843857"/>
              <a:gd name="connsiteY14" fmla="*/ 942975 h 942975"/>
              <a:gd name="connsiteX15" fmla="*/ 3215082 w 4843857"/>
              <a:gd name="connsiteY15" fmla="*/ 933450 h 942975"/>
              <a:gd name="connsiteX16" fmla="*/ 3291282 w 4843857"/>
              <a:gd name="connsiteY16" fmla="*/ 914400 h 942975"/>
              <a:gd name="connsiteX17" fmla="*/ 3748482 w 4843857"/>
              <a:gd name="connsiteY17" fmla="*/ 904875 h 942975"/>
              <a:gd name="connsiteX18" fmla="*/ 3777057 w 4843857"/>
              <a:gd name="connsiteY18" fmla="*/ 895350 h 942975"/>
              <a:gd name="connsiteX19" fmla="*/ 3881832 w 4843857"/>
              <a:gd name="connsiteY19" fmla="*/ 838200 h 942975"/>
              <a:gd name="connsiteX20" fmla="*/ 3929457 w 4843857"/>
              <a:gd name="connsiteY20" fmla="*/ 781050 h 942975"/>
              <a:gd name="connsiteX21" fmla="*/ 3986607 w 4843857"/>
              <a:gd name="connsiteY21" fmla="*/ 742950 h 942975"/>
              <a:gd name="connsiteX22" fmla="*/ 4024707 w 4843857"/>
              <a:gd name="connsiteY22" fmla="*/ 714375 h 942975"/>
              <a:gd name="connsiteX23" fmla="*/ 4072332 w 4843857"/>
              <a:gd name="connsiteY23" fmla="*/ 695325 h 942975"/>
              <a:gd name="connsiteX24" fmla="*/ 4129482 w 4843857"/>
              <a:gd name="connsiteY24" fmla="*/ 657225 h 942975"/>
              <a:gd name="connsiteX25" fmla="*/ 4158057 w 4843857"/>
              <a:gd name="connsiteY25" fmla="*/ 647700 h 942975"/>
              <a:gd name="connsiteX26" fmla="*/ 4205682 w 4843857"/>
              <a:gd name="connsiteY26" fmla="*/ 628650 h 942975"/>
              <a:gd name="connsiteX27" fmla="*/ 4243782 w 4843857"/>
              <a:gd name="connsiteY27" fmla="*/ 619125 h 942975"/>
              <a:gd name="connsiteX28" fmla="*/ 4281882 w 4843857"/>
              <a:gd name="connsiteY28" fmla="*/ 590550 h 942975"/>
              <a:gd name="connsiteX29" fmla="*/ 4358082 w 4843857"/>
              <a:gd name="connsiteY29" fmla="*/ 571500 h 942975"/>
              <a:gd name="connsiteX30" fmla="*/ 4415232 w 4843857"/>
              <a:gd name="connsiteY30" fmla="*/ 552450 h 942975"/>
              <a:gd name="connsiteX31" fmla="*/ 4520007 w 4843857"/>
              <a:gd name="connsiteY31" fmla="*/ 533400 h 942975"/>
              <a:gd name="connsiteX32" fmla="*/ 4729557 w 4843857"/>
              <a:gd name="connsiteY32" fmla="*/ 495300 h 942975"/>
              <a:gd name="connsiteX33" fmla="*/ 4805757 w 4843857"/>
              <a:gd name="connsiteY33" fmla="*/ 352425 h 942975"/>
              <a:gd name="connsiteX34" fmla="*/ 4843857 w 4843857"/>
              <a:gd name="connsiteY34" fmla="*/ 295275 h 942975"/>
              <a:gd name="connsiteX35" fmla="*/ 4824807 w 4843857"/>
              <a:gd name="connsiteY35" fmla="*/ 123825 h 942975"/>
              <a:gd name="connsiteX36" fmla="*/ 4672407 w 4843857"/>
              <a:gd name="connsiteY36" fmla="*/ 19050 h 942975"/>
              <a:gd name="connsiteX37" fmla="*/ 4634307 w 4843857"/>
              <a:gd name="connsiteY37" fmla="*/ 0 h 942975"/>
              <a:gd name="connsiteX38" fmla="*/ 4262832 w 4843857"/>
              <a:gd name="connsiteY38" fmla="*/ 28575 h 942975"/>
              <a:gd name="connsiteX39" fmla="*/ 4215207 w 4843857"/>
              <a:gd name="connsiteY39" fmla="*/ 38100 h 942975"/>
              <a:gd name="connsiteX40" fmla="*/ 3634182 w 4843857"/>
              <a:gd name="connsiteY40" fmla="*/ 28575 h 942975"/>
              <a:gd name="connsiteX41" fmla="*/ 2653107 w 4843857"/>
              <a:gd name="connsiteY41" fmla="*/ 19050 h 942975"/>
              <a:gd name="connsiteX42" fmla="*/ 2615007 w 4843857"/>
              <a:gd name="connsiteY42" fmla="*/ 9525 h 942975"/>
              <a:gd name="connsiteX43" fmla="*/ 1900632 w 4843857"/>
              <a:gd name="connsiteY43" fmla="*/ 28575 h 942975"/>
              <a:gd name="connsiteX44" fmla="*/ 1862532 w 4843857"/>
              <a:gd name="connsiteY44" fmla="*/ 47625 h 942975"/>
              <a:gd name="connsiteX45" fmla="*/ 1814907 w 4843857"/>
              <a:gd name="connsiteY45" fmla="*/ 57150 h 942975"/>
              <a:gd name="connsiteX46" fmla="*/ 1767282 w 4843857"/>
              <a:gd name="connsiteY46" fmla="*/ 76200 h 942975"/>
              <a:gd name="connsiteX47" fmla="*/ 1481532 w 4843857"/>
              <a:gd name="connsiteY47" fmla="*/ 57150 h 942975"/>
              <a:gd name="connsiteX48" fmla="*/ 1443432 w 4843857"/>
              <a:gd name="connsiteY48" fmla="*/ 47625 h 942975"/>
              <a:gd name="connsiteX49" fmla="*/ 1386282 w 4843857"/>
              <a:gd name="connsiteY49" fmla="*/ 38100 h 942975"/>
              <a:gd name="connsiteX50" fmla="*/ 1300557 w 4843857"/>
              <a:gd name="connsiteY50" fmla="*/ 47625 h 942975"/>
              <a:gd name="connsiteX51" fmla="*/ 1271982 w 4843857"/>
              <a:gd name="connsiteY51" fmla="*/ 76200 h 942975"/>
              <a:gd name="connsiteX52" fmla="*/ 1243407 w 4843857"/>
              <a:gd name="connsiteY52" fmla="*/ 95250 h 942975"/>
              <a:gd name="connsiteX53" fmla="*/ 1205307 w 4843857"/>
              <a:gd name="connsiteY53" fmla="*/ 95250 h 942975"/>
              <a:gd name="connsiteX54" fmla="*/ 1205307 w 4843857"/>
              <a:gd name="connsiteY54" fmla="*/ 95250 h 942975"/>
              <a:gd name="connsiteX55" fmla="*/ 1186257 w 4843857"/>
              <a:gd name="connsiteY55" fmla="*/ 47625 h 942975"/>
              <a:gd name="connsiteX56" fmla="*/ 1138632 w 4843857"/>
              <a:gd name="connsiteY56" fmla="*/ 76200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4843857" h="942975">
                <a:moveTo>
                  <a:pt x="1243407" y="47625"/>
                </a:moveTo>
                <a:lnTo>
                  <a:pt x="1243407" y="47625"/>
                </a:lnTo>
                <a:lnTo>
                  <a:pt x="1129107" y="76200"/>
                </a:lnTo>
                <a:cubicBezTo>
                  <a:pt x="1106754" y="82082"/>
                  <a:pt x="1085150" y="90990"/>
                  <a:pt x="1062432" y="95250"/>
                </a:cubicBezTo>
                <a:cubicBezTo>
                  <a:pt x="1034174" y="100548"/>
                  <a:pt x="1005236" y="101209"/>
                  <a:pt x="976707" y="104775"/>
                </a:cubicBezTo>
                <a:cubicBezTo>
                  <a:pt x="489796" y="165639"/>
                  <a:pt x="915376" y="129253"/>
                  <a:pt x="24207" y="152400"/>
                </a:cubicBezTo>
                <a:cubicBezTo>
                  <a:pt x="-3510" y="263266"/>
                  <a:pt x="-15780" y="295684"/>
                  <a:pt x="33732" y="466725"/>
                </a:cubicBezTo>
                <a:cubicBezTo>
                  <a:pt x="44969" y="505543"/>
                  <a:pt x="90882" y="523875"/>
                  <a:pt x="119457" y="552450"/>
                </a:cubicBezTo>
                <a:cubicBezTo>
                  <a:pt x="172985" y="605978"/>
                  <a:pt x="233426" y="671347"/>
                  <a:pt x="300432" y="704850"/>
                </a:cubicBezTo>
                <a:cubicBezTo>
                  <a:pt x="325832" y="717550"/>
                  <a:pt x="352102" y="728641"/>
                  <a:pt x="376632" y="742950"/>
                </a:cubicBezTo>
                <a:cubicBezTo>
                  <a:pt x="449491" y="785451"/>
                  <a:pt x="379304" y="762668"/>
                  <a:pt x="452832" y="781050"/>
                </a:cubicBezTo>
                <a:cubicBezTo>
                  <a:pt x="462357" y="787400"/>
                  <a:pt x="472092" y="793446"/>
                  <a:pt x="481407" y="800100"/>
                </a:cubicBezTo>
                <a:cubicBezTo>
                  <a:pt x="517618" y="825965"/>
                  <a:pt x="535439" y="843590"/>
                  <a:pt x="576657" y="866775"/>
                </a:cubicBezTo>
                <a:cubicBezTo>
                  <a:pt x="607596" y="884178"/>
                  <a:pt x="636766" y="909380"/>
                  <a:pt x="671907" y="914400"/>
                </a:cubicBezTo>
                <a:lnTo>
                  <a:pt x="871932" y="942975"/>
                </a:lnTo>
                <a:lnTo>
                  <a:pt x="3215082" y="933450"/>
                </a:lnTo>
                <a:cubicBezTo>
                  <a:pt x="3241262" y="933141"/>
                  <a:pt x="3265138" y="915801"/>
                  <a:pt x="3291282" y="914400"/>
                </a:cubicBezTo>
                <a:cubicBezTo>
                  <a:pt x="3443497" y="906246"/>
                  <a:pt x="3596082" y="908050"/>
                  <a:pt x="3748482" y="904875"/>
                </a:cubicBezTo>
                <a:cubicBezTo>
                  <a:pt x="3758007" y="901700"/>
                  <a:pt x="3767829" y="899305"/>
                  <a:pt x="3777057" y="895350"/>
                </a:cubicBezTo>
                <a:cubicBezTo>
                  <a:pt x="3807555" y="882280"/>
                  <a:pt x="3857809" y="851927"/>
                  <a:pt x="3881832" y="838200"/>
                </a:cubicBezTo>
                <a:cubicBezTo>
                  <a:pt x="3898765" y="812800"/>
                  <a:pt x="3904070" y="800795"/>
                  <a:pt x="3929457" y="781050"/>
                </a:cubicBezTo>
                <a:cubicBezTo>
                  <a:pt x="3947529" y="766994"/>
                  <a:pt x="3967850" y="756080"/>
                  <a:pt x="3986607" y="742950"/>
                </a:cubicBezTo>
                <a:cubicBezTo>
                  <a:pt x="3999612" y="733846"/>
                  <a:pt x="4010830" y="722085"/>
                  <a:pt x="4024707" y="714375"/>
                </a:cubicBezTo>
                <a:cubicBezTo>
                  <a:pt x="4039653" y="706072"/>
                  <a:pt x="4057322" y="703512"/>
                  <a:pt x="4072332" y="695325"/>
                </a:cubicBezTo>
                <a:cubicBezTo>
                  <a:pt x="4092432" y="684362"/>
                  <a:pt x="4107762" y="664465"/>
                  <a:pt x="4129482" y="657225"/>
                </a:cubicBezTo>
                <a:cubicBezTo>
                  <a:pt x="4139007" y="654050"/>
                  <a:pt x="4148656" y="651225"/>
                  <a:pt x="4158057" y="647700"/>
                </a:cubicBezTo>
                <a:cubicBezTo>
                  <a:pt x="4174066" y="641697"/>
                  <a:pt x="4189462" y="634057"/>
                  <a:pt x="4205682" y="628650"/>
                </a:cubicBezTo>
                <a:cubicBezTo>
                  <a:pt x="4218101" y="624510"/>
                  <a:pt x="4231082" y="622300"/>
                  <a:pt x="4243782" y="619125"/>
                </a:cubicBezTo>
                <a:cubicBezTo>
                  <a:pt x="4256482" y="609600"/>
                  <a:pt x="4268099" y="598426"/>
                  <a:pt x="4281882" y="590550"/>
                </a:cubicBezTo>
                <a:cubicBezTo>
                  <a:pt x="4299474" y="580497"/>
                  <a:pt x="4343086" y="575590"/>
                  <a:pt x="4358082" y="571500"/>
                </a:cubicBezTo>
                <a:cubicBezTo>
                  <a:pt x="4377455" y="566216"/>
                  <a:pt x="4395859" y="557734"/>
                  <a:pt x="4415232" y="552450"/>
                </a:cubicBezTo>
                <a:cubicBezTo>
                  <a:pt x="4440682" y="545509"/>
                  <a:pt x="4495932" y="537986"/>
                  <a:pt x="4520007" y="533400"/>
                </a:cubicBezTo>
                <a:cubicBezTo>
                  <a:pt x="4717875" y="495711"/>
                  <a:pt x="4599558" y="513871"/>
                  <a:pt x="4729557" y="495300"/>
                </a:cubicBezTo>
                <a:cubicBezTo>
                  <a:pt x="4834616" y="425260"/>
                  <a:pt x="4754124" y="498717"/>
                  <a:pt x="4805757" y="352425"/>
                </a:cubicBezTo>
                <a:cubicBezTo>
                  <a:pt x="4813377" y="330835"/>
                  <a:pt x="4843857" y="295275"/>
                  <a:pt x="4843857" y="295275"/>
                </a:cubicBezTo>
                <a:cubicBezTo>
                  <a:pt x="4837507" y="238125"/>
                  <a:pt x="4850523" y="175256"/>
                  <a:pt x="4824807" y="123825"/>
                </a:cubicBezTo>
                <a:cubicBezTo>
                  <a:pt x="4816647" y="107506"/>
                  <a:pt x="4709225" y="39504"/>
                  <a:pt x="4672407" y="19050"/>
                </a:cubicBezTo>
                <a:cubicBezTo>
                  <a:pt x="4659995" y="12154"/>
                  <a:pt x="4647007" y="6350"/>
                  <a:pt x="4634307" y="0"/>
                </a:cubicBezTo>
                <a:lnTo>
                  <a:pt x="4262832" y="28575"/>
                </a:lnTo>
                <a:cubicBezTo>
                  <a:pt x="4246709" y="30041"/>
                  <a:pt x="4231396" y="38100"/>
                  <a:pt x="4215207" y="38100"/>
                </a:cubicBezTo>
                <a:cubicBezTo>
                  <a:pt x="4021506" y="38100"/>
                  <a:pt x="3827869" y="30937"/>
                  <a:pt x="3634182" y="28575"/>
                </a:cubicBezTo>
                <a:lnTo>
                  <a:pt x="2653107" y="19050"/>
                </a:lnTo>
                <a:cubicBezTo>
                  <a:pt x="2640407" y="15875"/>
                  <a:pt x="2628097" y="9359"/>
                  <a:pt x="2615007" y="9525"/>
                </a:cubicBezTo>
                <a:cubicBezTo>
                  <a:pt x="2376816" y="12540"/>
                  <a:pt x="1900632" y="28575"/>
                  <a:pt x="1900632" y="28575"/>
                </a:cubicBezTo>
                <a:cubicBezTo>
                  <a:pt x="1887932" y="34925"/>
                  <a:pt x="1876002" y="43135"/>
                  <a:pt x="1862532" y="47625"/>
                </a:cubicBezTo>
                <a:cubicBezTo>
                  <a:pt x="1847173" y="52745"/>
                  <a:pt x="1830414" y="52498"/>
                  <a:pt x="1814907" y="57150"/>
                </a:cubicBezTo>
                <a:cubicBezTo>
                  <a:pt x="1798530" y="62063"/>
                  <a:pt x="1783157" y="69850"/>
                  <a:pt x="1767282" y="76200"/>
                </a:cubicBezTo>
                <a:cubicBezTo>
                  <a:pt x="1672032" y="69850"/>
                  <a:pt x="1576624" y="65540"/>
                  <a:pt x="1481532" y="57150"/>
                </a:cubicBezTo>
                <a:cubicBezTo>
                  <a:pt x="1468492" y="55999"/>
                  <a:pt x="1456269" y="50192"/>
                  <a:pt x="1443432" y="47625"/>
                </a:cubicBezTo>
                <a:cubicBezTo>
                  <a:pt x="1424494" y="43837"/>
                  <a:pt x="1405332" y="41275"/>
                  <a:pt x="1386282" y="38100"/>
                </a:cubicBezTo>
                <a:cubicBezTo>
                  <a:pt x="1357707" y="41275"/>
                  <a:pt x="1327832" y="38533"/>
                  <a:pt x="1300557" y="47625"/>
                </a:cubicBezTo>
                <a:cubicBezTo>
                  <a:pt x="1287778" y="51885"/>
                  <a:pt x="1282330" y="67576"/>
                  <a:pt x="1271982" y="76200"/>
                </a:cubicBezTo>
                <a:cubicBezTo>
                  <a:pt x="1263188" y="83529"/>
                  <a:pt x="1254414" y="92105"/>
                  <a:pt x="1243407" y="95250"/>
                </a:cubicBezTo>
                <a:cubicBezTo>
                  <a:pt x="1231196" y="98739"/>
                  <a:pt x="1218007" y="95250"/>
                  <a:pt x="1205307" y="95250"/>
                </a:cubicBezTo>
                <a:lnTo>
                  <a:pt x="1205307" y="95250"/>
                </a:lnTo>
                <a:lnTo>
                  <a:pt x="1186257" y="47625"/>
                </a:lnTo>
                <a:lnTo>
                  <a:pt x="1138632" y="76200"/>
                </a:lnTo>
              </a:path>
            </a:pathLst>
          </a:custGeom>
          <a:solidFill>
            <a:srgbClr val="61C5C7"/>
          </a:solidFill>
          <a:ln>
            <a:solidFill>
              <a:srgbClr val="61C5C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Стимулируют мыслительные процессы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154933" y="1864142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 rot="329335">
            <a:off x="964022" y="5791218"/>
            <a:ext cx="36724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6389018" y="3123314"/>
            <a:ext cx="51951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>
            <a:off x="4986" y="925550"/>
            <a:ext cx="5946998" cy="177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9944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Рисунок 3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495" r="47528"/>
          <a:stretch/>
        </p:blipFill>
        <p:spPr>
          <a:xfrm rot="10800000">
            <a:off x="5649817" y="0"/>
            <a:ext cx="6552728" cy="3096344"/>
          </a:xfrm>
          <a:prstGeom prst="rect">
            <a:avLst/>
          </a:prstGeom>
        </p:spPr>
      </p:pic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0" y="84829"/>
            <a:ext cx="10727376" cy="1325563"/>
          </a:xfrm>
        </p:spPr>
        <p:txBody>
          <a:bodyPr>
            <a:normAutofit/>
          </a:bodyPr>
          <a:lstStyle/>
          <a:p>
            <a:pPr algn="l"/>
            <a:r>
              <a:rPr lang="ru-RU" sz="3000" b="1" dirty="0" smtClean="0">
                <a:solidFill>
                  <a:srgbClr val="FCBB77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Реализация идеи через…</a:t>
            </a:r>
            <a:endParaRPr lang="ru-RU" sz="3000" b="1" dirty="0">
              <a:solidFill>
                <a:srgbClr val="FCBB77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 flipH="1" flipV="1">
            <a:off x="9192344" y="6597351"/>
            <a:ext cx="2736304" cy="23122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cxnSp>
        <p:nvCxnSpPr>
          <p:cNvPr id="32" name="Прямая соединительная линия 31"/>
          <p:cNvCxnSpPr/>
          <p:nvPr/>
        </p:nvCxnSpPr>
        <p:spPr>
          <a:xfrm>
            <a:off x="0" y="1268760"/>
            <a:ext cx="559194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1739325" y="2833726"/>
            <a:ext cx="900099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НЕЙРОПАНЕЛЬ</a:t>
            </a:r>
            <a:endParaRPr lang="ru-RU" sz="8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5534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Время пробовать!</a:t>
            </a:r>
            <a:endParaRPr lang="ru-RU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45" b="54756"/>
          <a:stretch/>
        </p:blipFill>
        <p:spPr>
          <a:xfrm flipH="1">
            <a:off x="0" y="0"/>
            <a:ext cx="3503712" cy="1988840"/>
          </a:xfrm>
          <a:prstGeom prst="rect">
            <a:avLst/>
          </a:prstGeom>
        </p:spPr>
      </p:pic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5447928" y="3140968"/>
            <a:ext cx="6134472" cy="2985196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66797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Время пробовать!</a:t>
            </a:r>
            <a:endParaRPr lang="ru-RU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45" b="54756"/>
          <a:stretch/>
        </p:blipFill>
        <p:spPr>
          <a:xfrm flipH="1">
            <a:off x="0" y="0"/>
            <a:ext cx="3503712" cy="1988840"/>
          </a:xfrm>
          <a:prstGeom prst="rect">
            <a:avLst/>
          </a:prstGeom>
        </p:spPr>
      </p:pic>
      <p:sp>
        <p:nvSpPr>
          <p:cNvPr id="5" name="Скругленный прямоугольник 4"/>
          <p:cNvSpPr/>
          <p:nvPr/>
        </p:nvSpPr>
        <p:spPr>
          <a:xfrm>
            <a:off x="983432" y="1988840"/>
            <a:ext cx="3744416" cy="417646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E2A69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i="1" u="sng" dirty="0" smtClean="0">
                <a:solidFill>
                  <a:srgbClr val="002060"/>
                </a:solidFill>
              </a:rPr>
              <a:t>Индивидуальная</a:t>
            </a:r>
          </a:p>
          <a:p>
            <a:pPr algn="ctr"/>
            <a:r>
              <a:rPr lang="ru-RU" sz="3200" i="1" u="sng" dirty="0" smtClean="0">
                <a:solidFill>
                  <a:srgbClr val="002060"/>
                </a:solidFill>
              </a:rPr>
              <a:t> панель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Создать индивидуальную </a:t>
            </a:r>
            <a:r>
              <a:rPr lang="ru-RU" sz="2400" dirty="0" err="1" smtClean="0">
                <a:solidFill>
                  <a:srgbClr val="002060"/>
                </a:solidFill>
              </a:rPr>
              <a:t>нейропанель</a:t>
            </a:r>
            <a:r>
              <a:rPr lang="ru-RU" sz="2400" dirty="0" smtClean="0">
                <a:solidFill>
                  <a:srgbClr val="002060"/>
                </a:solidFill>
              </a:rPr>
              <a:t> для воспитанников 6-7 лет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13192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Время пробовать!</a:t>
            </a:r>
            <a:endParaRPr lang="ru-RU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45" b="54756"/>
          <a:stretch/>
        </p:blipFill>
        <p:spPr>
          <a:xfrm flipH="1">
            <a:off x="0" y="0"/>
            <a:ext cx="3503712" cy="1988840"/>
          </a:xfrm>
          <a:prstGeom prst="rect">
            <a:avLst/>
          </a:prstGeom>
        </p:spPr>
      </p:pic>
      <p:sp>
        <p:nvSpPr>
          <p:cNvPr id="5" name="Скругленный прямоугольник 4"/>
          <p:cNvSpPr/>
          <p:nvPr/>
        </p:nvSpPr>
        <p:spPr>
          <a:xfrm>
            <a:off x="983432" y="1988840"/>
            <a:ext cx="3744416" cy="417646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E2A69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i="1" u="sng" dirty="0" smtClean="0">
                <a:solidFill>
                  <a:srgbClr val="002060"/>
                </a:solidFill>
              </a:rPr>
              <a:t>Индивидуальная</a:t>
            </a:r>
          </a:p>
          <a:p>
            <a:pPr algn="ctr"/>
            <a:r>
              <a:rPr lang="ru-RU" sz="3200" i="1" u="sng" dirty="0" smtClean="0">
                <a:solidFill>
                  <a:srgbClr val="002060"/>
                </a:solidFill>
              </a:rPr>
              <a:t> панель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Создать индивидуальную </a:t>
            </a:r>
            <a:r>
              <a:rPr lang="ru-RU" sz="2400" dirty="0" err="1" smtClean="0">
                <a:solidFill>
                  <a:srgbClr val="002060"/>
                </a:solidFill>
              </a:rPr>
              <a:t>нейропанель</a:t>
            </a:r>
            <a:r>
              <a:rPr lang="ru-RU" sz="2400" dirty="0" smtClean="0">
                <a:solidFill>
                  <a:srgbClr val="002060"/>
                </a:solidFill>
              </a:rPr>
              <a:t> для воспитанников 6-7 лет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6528048" y="1916832"/>
            <a:ext cx="5054352" cy="4209332"/>
          </a:xfrm>
          <a:prstGeom prst="roundRect">
            <a:avLst/>
          </a:prstGeom>
          <a:solidFill>
            <a:srgbClr val="FCD5B5"/>
          </a:solidFill>
          <a:ln>
            <a:solidFill>
              <a:srgbClr val="E2A69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buNone/>
            </a:pPr>
            <a:r>
              <a:rPr lang="ru-RU" sz="3600" i="1" u="sng" dirty="0" smtClean="0">
                <a:solidFill>
                  <a:srgbClr val="002060"/>
                </a:solidFill>
              </a:rPr>
              <a:t>Настенная </a:t>
            </a:r>
          </a:p>
          <a:p>
            <a:pPr marL="0" indent="0" algn="ctr">
              <a:buNone/>
            </a:pPr>
            <a:r>
              <a:rPr lang="ru-RU" sz="3600" i="1" u="sng" dirty="0" smtClean="0">
                <a:solidFill>
                  <a:srgbClr val="002060"/>
                </a:solidFill>
              </a:rPr>
              <a:t>панель</a:t>
            </a:r>
          </a:p>
          <a:p>
            <a:pPr marL="0" indent="0" algn="ctr">
              <a:buNone/>
            </a:pPr>
            <a:r>
              <a:rPr lang="ru-RU" sz="2800" dirty="0" smtClean="0">
                <a:solidFill>
                  <a:srgbClr val="002060"/>
                </a:solidFill>
              </a:rPr>
              <a:t>Составить настенную </a:t>
            </a:r>
            <a:r>
              <a:rPr lang="ru-RU" sz="2800" dirty="0" err="1" smtClean="0">
                <a:solidFill>
                  <a:srgbClr val="002060"/>
                </a:solidFill>
              </a:rPr>
              <a:t>нейропанель</a:t>
            </a:r>
            <a:r>
              <a:rPr lang="ru-RU" sz="2800" dirty="0" smtClean="0">
                <a:solidFill>
                  <a:srgbClr val="002060"/>
                </a:solidFill>
              </a:rPr>
              <a:t> для воспитанников 6-7 лет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69396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Овал 30"/>
          <p:cNvSpPr/>
          <p:nvPr/>
        </p:nvSpPr>
        <p:spPr>
          <a:xfrm>
            <a:off x="10714731" y="1917136"/>
            <a:ext cx="1402468" cy="126014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9230036" y="1880828"/>
            <a:ext cx="1402468" cy="126014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7727799" y="1854281"/>
            <a:ext cx="1402468" cy="126014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6224992" y="1863130"/>
            <a:ext cx="1402468" cy="126014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4530670" y="1880828"/>
            <a:ext cx="1402468" cy="126014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3012836" y="1880828"/>
            <a:ext cx="1402468" cy="126014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Время пробовать!</a:t>
            </a:r>
            <a:endParaRPr lang="ru-RU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45" b="54756"/>
          <a:stretch/>
        </p:blipFill>
        <p:spPr>
          <a:xfrm flipH="1">
            <a:off x="0" y="0"/>
            <a:ext cx="3431704" cy="1947966"/>
          </a:xfrm>
          <a:prstGeom prst="rect">
            <a:avLst/>
          </a:prstGeom>
        </p:spPr>
      </p:pic>
      <p:sp>
        <p:nvSpPr>
          <p:cNvPr id="3" name="Овал 2"/>
          <p:cNvSpPr/>
          <p:nvPr/>
        </p:nvSpPr>
        <p:spPr>
          <a:xfrm>
            <a:off x="111405" y="1880828"/>
            <a:ext cx="1402468" cy="126014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808268" y="2187166"/>
            <a:ext cx="0" cy="720080"/>
          </a:xfrm>
          <a:prstGeom prst="line">
            <a:avLst/>
          </a:prstGeom>
          <a:ln w="762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8" name="Овал 7"/>
          <p:cNvSpPr/>
          <p:nvPr/>
        </p:nvSpPr>
        <p:spPr>
          <a:xfrm>
            <a:off x="1589354" y="1845432"/>
            <a:ext cx="1327001" cy="1277838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2141061" y="2150858"/>
            <a:ext cx="0" cy="720080"/>
          </a:xfrm>
          <a:prstGeom prst="line">
            <a:avLst/>
          </a:prstGeom>
          <a:ln w="762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2300529" y="2150858"/>
            <a:ext cx="0" cy="720080"/>
          </a:xfrm>
          <a:prstGeom prst="line">
            <a:avLst/>
          </a:prstGeom>
          <a:ln w="762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11285130" y="2187166"/>
            <a:ext cx="0" cy="720080"/>
          </a:xfrm>
          <a:prstGeom prst="line">
            <a:avLst/>
          </a:prstGeom>
          <a:ln w="762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9924746" y="2124311"/>
            <a:ext cx="0" cy="720080"/>
          </a:xfrm>
          <a:prstGeom prst="line">
            <a:avLst/>
          </a:prstGeom>
          <a:ln w="762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8544272" y="2150858"/>
            <a:ext cx="0" cy="720080"/>
          </a:xfrm>
          <a:prstGeom prst="line">
            <a:avLst/>
          </a:prstGeom>
          <a:ln w="762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8328248" y="2150858"/>
            <a:ext cx="0" cy="720080"/>
          </a:xfrm>
          <a:prstGeom prst="line">
            <a:avLst/>
          </a:prstGeom>
          <a:ln w="762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6903356" y="2150858"/>
            <a:ext cx="0" cy="720080"/>
          </a:xfrm>
          <a:prstGeom prst="line">
            <a:avLst/>
          </a:prstGeom>
          <a:ln w="762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5375920" y="2150858"/>
            <a:ext cx="0" cy="720080"/>
          </a:xfrm>
          <a:prstGeom prst="line">
            <a:avLst/>
          </a:prstGeom>
          <a:ln w="762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5159896" y="2150858"/>
            <a:ext cx="0" cy="720080"/>
          </a:xfrm>
          <a:prstGeom prst="line">
            <a:avLst/>
          </a:prstGeom>
          <a:ln w="762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3714070" y="2150858"/>
            <a:ext cx="0" cy="720080"/>
          </a:xfrm>
          <a:prstGeom prst="line">
            <a:avLst/>
          </a:prstGeom>
          <a:ln w="762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6096000" y="1507468"/>
            <a:ext cx="0" cy="4968552"/>
          </a:xfrm>
          <a:prstGeom prst="line">
            <a:avLst/>
          </a:prstGeom>
          <a:ln w="76200"/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11496600" y="2187166"/>
            <a:ext cx="0" cy="720080"/>
          </a:xfrm>
          <a:prstGeom prst="line">
            <a:avLst/>
          </a:prstGeom>
          <a:ln w="762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4" name="Объект 3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624738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1433</TotalTime>
  <Words>140</Words>
  <Application>Microsoft Office PowerPoint</Application>
  <PresentationFormat>Широкоэкранный</PresentationFormat>
  <Paragraphs>46</Paragraphs>
  <Slides>12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Tahoma</vt:lpstr>
      <vt:lpstr>Times New Roman</vt:lpstr>
      <vt:lpstr>Тема Office</vt:lpstr>
      <vt:lpstr> </vt:lpstr>
      <vt:lpstr> </vt:lpstr>
      <vt:lpstr> </vt:lpstr>
      <vt:lpstr>Презентация PowerPoint</vt:lpstr>
      <vt:lpstr>Реализация идеи через…</vt:lpstr>
      <vt:lpstr>Время пробовать!</vt:lpstr>
      <vt:lpstr>Время пробовать!</vt:lpstr>
      <vt:lpstr>Время пробовать!</vt:lpstr>
      <vt:lpstr>Время пробовать!</vt:lpstr>
      <vt:lpstr>Время пробовать!</vt:lpstr>
      <vt:lpstr>Время пробовать!</vt:lpstr>
      <vt:lpstr>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«Там? Там?...  Что?»</dc:title>
  <dc:creator>user</dc:creator>
  <cp:lastModifiedBy>user</cp:lastModifiedBy>
  <cp:revision>100</cp:revision>
  <dcterms:created xsi:type="dcterms:W3CDTF">2022-02-18T12:19:48Z</dcterms:created>
  <dcterms:modified xsi:type="dcterms:W3CDTF">2023-01-30T09:51:24Z</dcterms:modified>
</cp:coreProperties>
</file>