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1"/>
    <a:srgbClr val="C6D4DF"/>
    <a:srgbClr val="3A5896"/>
    <a:srgbClr val="F3F0ED"/>
    <a:srgbClr val="E1DAD2"/>
    <a:srgbClr val="FEFEFE"/>
    <a:srgbClr val="C1C9CD"/>
    <a:srgbClr val="7C96A3"/>
    <a:srgbClr val="FFFFFF"/>
    <a:srgbClr val="003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" y="5144"/>
            <a:ext cx="9137141" cy="685285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487479"/>
            <a:ext cx="9144000" cy="19532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"/>
          <a:stretch/>
        </p:blipFill>
        <p:spPr>
          <a:xfrm rot="10800000" flipH="1">
            <a:off x="0" y="4464078"/>
            <a:ext cx="6979058" cy="2722336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41511" y="4847726"/>
            <a:ext cx="6327528" cy="2010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«Обучение связному последовательному пересказу с наглядной опорой в виде графических схем, отображающих последовательность событий»</a:t>
            </a:r>
            <a:endParaRPr lang="en-US" sz="2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06531" y="13647"/>
            <a:ext cx="5737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Bahnschrift" panose="020B0502040204020203" pitchFamily="34" charset="0"/>
              </a:rPr>
              <a:t>Подготовила воспитатель группы №7 «Фантазёры»</a:t>
            </a:r>
          </a:p>
          <a:p>
            <a:pPr algn="ctr"/>
            <a:r>
              <a:rPr lang="ru-RU" dirty="0">
                <a:latin typeface="Bahnschrift" panose="020B0502040204020203" pitchFamily="34" charset="0"/>
              </a:rPr>
              <a:t>Рогозина Анастасия Александровна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уважаемые коллеги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266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Проблемы речи детей дошкольного возраста</a:t>
            </a:r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287254"/>
            <a:ext cx="7869890" cy="540014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бедность речи,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словарный запас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бедная диалогическая речь: неспособность грамотно и доступно   сформулировать вопрос, построить краткий или развёрнутый ответ, 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построить монолог: например, сюжетный или описательный рассказ на предложенную тему, пересказ текста своими словами,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-отсутствие логического обоснования своих утверждений и выводов, 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плохая дикция. 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191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подготовка 3"/>
          <p:cNvSpPr/>
          <p:nvPr/>
        </p:nvSpPr>
        <p:spPr>
          <a:xfrm>
            <a:off x="95534" y="0"/>
            <a:ext cx="3875965" cy="1914403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b="1" i="1" dirty="0">
                <a:solidFill>
                  <a:schemeClr val="tx1"/>
                </a:solidFill>
              </a:rPr>
              <a:t>Что такое мнемотехника и </a:t>
            </a:r>
            <a:r>
              <a:rPr lang="ru-RU" sz="2000" b="1" i="1" dirty="0" err="1" smtClean="0">
                <a:solidFill>
                  <a:schemeClr val="tx1"/>
                </a:solidFill>
              </a:rPr>
              <a:t>мнемотаблицы</a:t>
            </a:r>
            <a:r>
              <a:rPr lang="ru-RU" sz="2000" b="1" i="1" dirty="0" smtClean="0">
                <a:solidFill>
                  <a:schemeClr val="tx1"/>
                </a:solidFill>
              </a:rPr>
              <a:t>?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67535" y="452042"/>
            <a:ext cx="4012442" cy="2275055"/>
          </a:xfrm>
          <a:prstGeom prst="flowChartPreparation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marL="0" indent="0">
              <a:buNone/>
            </a:pPr>
            <a:r>
              <a:rPr lang="ru-RU" sz="1800" b="1" dirty="0"/>
              <a:t>Мнемотехника – это система различных приемов и методов, направленных на развитие памяти, путем образования ассоциаций, используя для этого визуальные и звуковые примеры.</a:t>
            </a:r>
            <a:r>
              <a:rPr lang="ru-RU" sz="1800" b="1" i="1" dirty="0"/>
              <a:t> </a:t>
            </a:r>
            <a:endParaRPr lang="ru-RU" sz="2000" b="1" dirty="0"/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4244453" y="2781827"/>
            <a:ext cx="4735773" cy="2727107"/>
          </a:xfrm>
          <a:prstGeom prst="flowChartPreparation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i="1" dirty="0"/>
              <a:t>Цель:</a:t>
            </a:r>
            <a:r>
              <a:rPr lang="ru-RU" sz="2000" dirty="0"/>
              <a:t> </a:t>
            </a:r>
            <a:r>
              <a:rPr lang="ru-RU" sz="2000" i="1" dirty="0"/>
              <a:t>развитие памяти, мышления, воображения, внимания, т.е. тех психических процессов, которые тесно связаны с речью и ее полноценным развитием.</a:t>
            </a:r>
            <a:r>
              <a:rPr lang="ru-RU" sz="2000" dirty="0"/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04" y="1627799"/>
            <a:ext cx="1625389" cy="1625389"/>
          </a:xfrm>
          <a:prstGeom prst="rect">
            <a:avLst/>
          </a:prstGeom>
        </p:spPr>
      </p:pic>
      <p:pic>
        <p:nvPicPr>
          <p:cNvPr id="9" name="Рисунок 8" descr="мнемотехник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9792"/>
            <a:ext cx="4244453" cy="3318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5354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Мнемотаблиц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1" b="100000" l="0" r="100000">
                        <a14:foregroundMark x1="4143" y1="17137" x2="24571" y2="16703"/>
                        <a14:foregroundMark x1="10429" y1="82430" x2="39571" y2="82430"/>
                        <a14:backgroundMark x1="91571" y1="3688" x2="92571" y2="24512"/>
                        <a14:backgroundMark x1="85000" y1="14967" x2="97857" y2="24729"/>
                        <a14:backgroundMark x1="85286" y1="24078" x2="95143" y2="16486"/>
                        <a14:backgroundMark x1="82286" y1="18872" x2="99286" y2="23210"/>
                        <a14:backgroundMark x1="82429" y1="19306" x2="92857" y2="253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6" y="368490"/>
            <a:ext cx="7942997" cy="596407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200465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 польза от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мнемотаблиц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 для детей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287254"/>
            <a:ext cx="3517108" cy="5468388"/>
          </a:xfrm>
        </p:spPr>
        <p:txBody>
          <a:bodyPr>
            <a:normAutofit fontScale="85000" lnSpcReduction="20000"/>
          </a:bodyPr>
          <a:lstStyle/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Развивает память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Воображение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Интеллект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Развивает образное мышление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Внимательность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Фантазию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Учится выстраивать логические цепочки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Развивает речь и увеличивает словарный запас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ru-RU" dirty="0"/>
              <a:t>Ребенок сможет с легкостью запоминать информацию</a:t>
            </a:r>
          </a:p>
          <a:p>
            <a:endParaRPr lang="ru-RU" dirty="0"/>
          </a:p>
        </p:txBody>
      </p:sp>
      <p:pic>
        <p:nvPicPr>
          <p:cNvPr id="4" name="Рисунок 3" descr="оба полушария мозга&lt;br /&gt;&#10;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261" y="3521123"/>
            <a:ext cx="4722124" cy="3336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495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какого возраста можно заниматься мнемотехникой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Размеры </a:t>
            </a:r>
            <a:r>
              <a:rPr lang="ru-RU" sz="2400" b="1" dirty="0" err="1"/>
              <a:t>мнемотаблиц</a:t>
            </a:r>
            <a:r>
              <a:rPr lang="ru-RU" sz="2400" b="1" dirty="0"/>
              <a:t> могут быть различными- в зависимости от возраста детей, уровня их развития.</a:t>
            </a:r>
          </a:p>
          <a:p>
            <a:r>
              <a:rPr lang="ru-RU" b="1" i="1" dirty="0"/>
              <a:t>-</a:t>
            </a:r>
            <a:r>
              <a:rPr lang="ru-RU" i="1" dirty="0"/>
              <a:t>Для дошкольников среднего возраста-таблицы на 6 клетках;</a:t>
            </a:r>
            <a:endParaRPr lang="ru-RU" dirty="0"/>
          </a:p>
          <a:p>
            <a:r>
              <a:rPr lang="ru-RU" i="1" dirty="0"/>
              <a:t>-Для дошкольников старшего возраста-таблицы на 9-12 клетках;</a:t>
            </a:r>
            <a:endParaRPr lang="ru-RU" dirty="0"/>
          </a:p>
          <a:p>
            <a:r>
              <a:rPr lang="ru-RU" i="1" dirty="0"/>
              <a:t>-Для подготовительного к школе возраста-таблицы на 12-15 клетках.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379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нужно для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занятий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</a:p>
        </p:txBody>
      </p:sp>
      <p:pic>
        <p:nvPicPr>
          <p:cNvPr id="4" name="Объект 3" descr="мнемотаблица нарисованная от ру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636" y="3548418"/>
            <a:ext cx="2961921" cy="330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черно-белая мнемотаблиц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636" y="1258252"/>
            <a:ext cx="2961921" cy="229016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93678" y="139767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от 3 до 5 лет важно чтобы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цветные, потому что они быстрей запоминают цветные образы: апельсин – оранжевый,  помидор – красный, трава – зеленая, и т.п.</a:t>
            </a:r>
          </a:p>
          <a:p>
            <a:pPr fontAlgn="base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старше можно давать черно – белые таблицы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6405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Этапы создания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мнемотаблици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самостоятельно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287254"/>
            <a:ext cx="3953837" cy="5570746"/>
          </a:xfrm>
        </p:spPr>
        <p:txBody>
          <a:bodyPr>
            <a:normAutofit fontScale="92500" lnSpcReduction="10000"/>
          </a:bodyPr>
          <a:lstStyle/>
          <a:p>
            <a:pPr fontAlgn="base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ru-RU" dirty="0"/>
              <a:t>1)Читаем рассказ или стих, выделяем важные моменты.</a:t>
            </a:r>
          </a:p>
          <a:p>
            <a:pPr fontAlgn="base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ru-RU" dirty="0"/>
              <a:t>2) Берем лист бумаги и расчерчиваем его на равные квадраты.</a:t>
            </a:r>
          </a:p>
          <a:p>
            <a:pPr fontAlgn="base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ru-RU" dirty="0"/>
              <a:t>3)В каждом квадрате рисуем картинку, которая, по вашему мнению, ассоциируется со словами этого квадрата.</a:t>
            </a:r>
          </a:p>
          <a:p>
            <a:pPr fontAlgn="base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ru-RU" dirty="0"/>
              <a:t>4) Подписываем каждый квадрат, словами, которые стоит запомнить.</a:t>
            </a:r>
          </a:p>
          <a:p>
            <a:endParaRPr lang="ru-RU" dirty="0"/>
          </a:p>
        </p:txBody>
      </p:sp>
      <p:pic>
        <p:nvPicPr>
          <p:cNvPr id="4" name="Рисунок 3" descr="стих по мнемотаблиц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854" y="1963173"/>
            <a:ext cx="2893325" cy="4260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479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заниматься по таблицам</a:t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/>
              <a:t>Алгоритм для того, чтобы выучить стих: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ru-RU" dirty="0"/>
              <a:t>Выразительно прочитать стих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ru-RU" dirty="0"/>
              <a:t>Прочитать стих еще раз, показывая изображение в </a:t>
            </a:r>
            <a:r>
              <a:rPr lang="ru-RU" dirty="0" err="1"/>
              <a:t>мнемотаблице</a:t>
            </a:r>
            <a:r>
              <a:rPr lang="ru-RU" dirty="0"/>
              <a:t>.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ru-RU" dirty="0"/>
              <a:t>Уточнить все ли слова знакомы малышу. Если что — то не понятно, или не знакомо, стоит объяснить в простой и доступной форме.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ru-RU" dirty="0"/>
              <a:t>Далее надо прочитать по строчке с опорой на </a:t>
            </a:r>
            <a:r>
              <a:rPr lang="ru-RU" dirty="0" err="1"/>
              <a:t>мнемотаблицу</a:t>
            </a:r>
            <a:r>
              <a:rPr lang="ru-RU" dirty="0"/>
              <a:t>, а ребенок должен повторить, смотря на таблицу.</a:t>
            </a:r>
          </a:p>
          <a:p>
            <a:pPr lvl="0" fontAlgn="base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ru-RU" dirty="0"/>
              <a:t>И последнее, ребенок «читает» </a:t>
            </a:r>
            <a:r>
              <a:rPr lang="ru-RU" dirty="0" err="1"/>
              <a:t>мнемотаблицу</a:t>
            </a:r>
            <a:r>
              <a:rPr lang="ru-RU" dirty="0"/>
              <a:t> сам. То есть воспроизводит то, что запомнил.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50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333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Проблемы речи детей дошкольного возраста:</vt:lpstr>
      <vt:lpstr>Презентация PowerPoint</vt:lpstr>
      <vt:lpstr>Презентация PowerPoint</vt:lpstr>
      <vt:lpstr>Какая польза от мнемотаблиц  для детей.</vt:lpstr>
      <vt:lpstr>С какого возраста можно заниматься мнемотехникой.</vt:lpstr>
      <vt:lpstr>Что нужно для занятий:</vt:lpstr>
      <vt:lpstr>Этапы создания мнемотаблици самостоятельно.</vt:lpstr>
      <vt:lpstr>Как заниматься по таблицам </vt:lpstr>
      <vt:lpstr>Спасибо за внимание уважаемые коллеги 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анастасия рогозина</cp:lastModifiedBy>
  <cp:revision>146</cp:revision>
  <dcterms:created xsi:type="dcterms:W3CDTF">2016-11-18T14:12:19Z</dcterms:created>
  <dcterms:modified xsi:type="dcterms:W3CDTF">2022-10-09T10:57:46Z</dcterms:modified>
</cp:coreProperties>
</file>