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6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7" autoAdjust="0"/>
    <p:restoredTop sz="94660"/>
  </p:normalViewPr>
  <p:slideViewPr>
    <p:cSldViewPr snapToGrid="0">
      <p:cViewPr varScale="1">
        <p:scale>
          <a:sx n="54" d="100"/>
          <a:sy n="54" d="100"/>
        </p:scale>
        <p:origin x="108" y="7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1D0E1-6E00-4CCB-A33E-1EBA433C5836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9345A-9A4E-4616-BE86-92592BAD17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4030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1D0E1-6E00-4CCB-A33E-1EBA433C5836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9345A-9A4E-4616-BE86-92592BAD17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446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1D0E1-6E00-4CCB-A33E-1EBA433C5836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9345A-9A4E-4616-BE86-92592BAD17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095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1D0E1-6E00-4CCB-A33E-1EBA433C5836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9345A-9A4E-4616-BE86-92592BAD17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551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1D0E1-6E00-4CCB-A33E-1EBA433C5836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9345A-9A4E-4616-BE86-92592BAD17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7523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1D0E1-6E00-4CCB-A33E-1EBA433C5836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9345A-9A4E-4616-BE86-92592BAD17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2751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1D0E1-6E00-4CCB-A33E-1EBA433C5836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9345A-9A4E-4616-BE86-92592BAD17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332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1D0E1-6E00-4CCB-A33E-1EBA433C5836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9345A-9A4E-4616-BE86-92592BAD17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964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1D0E1-6E00-4CCB-A33E-1EBA433C5836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9345A-9A4E-4616-BE86-92592BAD17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549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1D0E1-6E00-4CCB-A33E-1EBA433C5836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9345A-9A4E-4616-BE86-92592BAD17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885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1D0E1-6E00-4CCB-A33E-1EBA433C5836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9345A-9A4E-4616-BE86-92592BAD17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834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31D0E1-6E00-4CCB-A33E-1EBA433C5836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59345A-9A4E-4616-BE86-92592BAD17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573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g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>
                <a:solidFill>
                  <a:srgbClr val="0070C0"/>
                </a:solidFill>
              </a:rPr>
              <a:t>Цы</a:t>
            </a:r>
            <a:r>
              <a:rPr lang="ru-RU" b="1" dirty="0">
                <a:solidFill>
                  <a:srgbClr val="0070C0"/>
                </a:solidFill>
              </a:rPr>
              <a:t> у </a:t>
            </a:r>
            <a:r>
              <a:rPr lang="ru-RU" b="1" dirty="0" err="1">
                <a:solidFill>
                  <a:srgbClr val="0070C0"/>
                </a:solidFill>
              </a:rPr>
              <a:t>хорз</a:t>
            </a:r>
            <a:r>
              <a:rPr lang="ru-RU" b="1" dirty="0">
                <a:solidFill>
                  <a:srgbClr val="0070C0"/>
                </a:solidFill>
              </a:rPr>
              <a:t> </a:t>
            </a:r>
            <a:r>
              <a:rPr lang="ru-RU" b="1" dirty="0" err="1">
                <a:solidFill>
                  <a:srgbClr val="0070C0"/>
                </a:solidFill>
              </a:rPr>
              <a:t>æмæ</a:t>
            </a:r>
            <a:r>
              <a:rPr lang="ru-RU" b="1" dirty="0">
                <a:solidFill>
                  <a:srgbClr val="0070C0"/>
                </a:solidFill>
              </a:rPr>
              <a:t> </a:t>
            </a:r>
            <a:r>
              <a:rPr lang="ru-RU" b="1" dirty="0" err="1">
                <a:solidFill>
                  <a:srgbClr val="0070C0"/>
                </a:solidFill>
              </a:rPr>
              <a:t>цы</a:t>
            </a:r>
            <a:r>
              <a:rPr lang="ru-RU" b="1" dirty="0">
                <a:solidFill>
                  <a:srgbClr val="0070C0"/>
                </a:solidFill>
              </a:rPr>
              <a:t> у </a:t>
            </a:r>
            <a:r>
              <a:rPr lang="ru-RU" b="1" dirty="0" err="1">
                <a:solidFill>
                  <a:srgbClr val="0070C0"/>
                </a:solidFill>
              </a:rPr>
              <a:t>æвзæр</a:t>
            </a:r>
            <a:r>
              <a:rPr lang="ru-RU" b="1" dirty="0">
                <a:solidFill>
                  <a:srgbClr val="0070C0"/>
                </a:solidFill>
              </a:rPr>
              <a:t>?</a:t>
            </a: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787557"/>
            <a:ext cx="9144000" cy="1970436"/>
          </a:xfrm>
        </p:spPr>
        <p:txBody>
          <a:bodyPr>
            <a:normAutofit fontScale="85000" lnSpcReduction="20000"/>
          </a:bodyPr>
          <a:lstStyle/>
          <a:p>
            <a:r>
              <a:rPr lang="ru-RU" sz="5400" b="1" dirty="0" err="1">
                <a:solidFill>
                  <a:srgbClr val="00B050"/>
                </a:solidFill>
                <a:latin typeface="+mj-lt"/>
              </a:rPr>
              <a:t>Номдæртты</a:t>
            </a:r>
            <a:r>
              <a:rPr lang="ru-RU" sz="5400" b="1" dirty="0">
                <a:solidFill>
                  <a:srgbClr val="00B050"/>
                </a:solidFill>
                <a:latin typeface="+mj-lt"/>
              </a:rPr>
              <a:t> </a:t>
            </a:r>
            <a:r>
              <a:rPr lang="ru-RU" sz="5400" b="1" dirty="0" err="1">
                <a:solidFill>
                  <a:srgbClr val="00B050"/>
                </a:solidFill>
                <a:latin typeface="+mj-lt"/>
              </a:rPr>
              <a:t>кæрæттæ</a:t>
            </a:r>
            <a:r>
              <a:rPr lang="ru-RU" sz="5400" b="1" dirty="0">
                <a:solidFill>
                  <a:srgbClr val="00B050"/>
                </a:solidFill>
                <a:latin typeface="+mj-lt"/>
              </a:rPr>
              <a:t> </a:t>
            </a:r>
            <a:r>
              <a:rPr lang="ru-RU" sz="5400" b="1" dirty="0" err="1">
                <a:solidFill>
                  <a:srgbClr val="00B050"/>
                </a:solidFill>
                <a:latin typeface="+mj-lt"/>
              </a:rPr>
              <a:t>гуырынон</a:t>
            </a:r>
            <a:r>
              <a:rPr lang="ru-RU" sz="5400" b="1" dirty="0">
                <a:solidFill>
                  <a:srgbClr val="00B050"/>
                </a:solidFill>
                <a:latin typeface="+mj-lt"/>
              </a:rPr>
              <a:t> </a:t>
            </a:r>
            <a:r>
              <a:rPr lang="ru-RU" sz="5400" b="1" dirty="0" err="1">
                <a:solidFill>
                  <a:srgbClr val="00B050"/>
                </a:solidFill>
                <a:latin typeface="+mj-lt"/>
              </a:rPr>
              <a:t>хауæны</a:t>
            </a:r>
            <a:r>
              <a:rPr lang="ru-RU" sz="5400" b="1" dirty="0">
                <a:solidFill>
                  <a:srgbClr val="00B050"/>
                </a:solidFill>
                <a:latin typeface="+mj-lt"/>
              </a:rPr>
              <a:t>.</a:t>
            </a:r>
          </a:p>
          <a:p>
            <a:pPr algn="r"/>
            <a:r>
              <a:rPr lang="ru-RU" sz="3500" dirty="0" smtClean="0"/>
              <a:t>Составил </a:t>
            </a:r>
            <a:r>
              <a:rPr lang="ru-RU" sz="3500" dirty="0" err="1" smtClean="0"/>
              <a:t>Тохтиева</a:t>
            </a:r>
            <a:r>
              <a:rPr lang="ru-RU" sz="3500" dirty="0" smtClean="0"/>
              <a:t> С.В.</a:t>
            </a:r>
          </a:p>
          <a:p>
            <a:pPr algn="r"/>
            <a:r>
              <a:rPr lang="ru-RU" sz="3500" dirty="0" smtClean="0"/>
              <a:t>МБОУ </a:t>
            </a:r>
            <a:r>
              <a:rPr lang="ru-RU" sz="3500" dirty="0" err="1" smtClean="0"/>
              <a:t>сош</a:t>
            </a:r>
            <a:r>
              <a:rPr lang="ru-RU" sz="3500" dirty="0" smtClean="0"/>
              <a:t> №48 </a:t>
            </a:r>
            <a:r>
              <a:rPr lang="ru-RU" sz="3500" dirty="0" err="1" smtClean="0"/>
              <a:t>г.Владикавказ</a:t>
            </a:r>
            <a:endParaRPr lang="ru-RU" sz="35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2640"/>
            <a:ext cx="6000750" cy="13906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18097"/>
            <a:ext cx="6248400" cy="175869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119884" y="3432048"/>
            <a:ext cx="1429512" cy="526999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9636" y="4956112"/>
            <a:ext cx="6522720" cy="1627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44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53311"/>
            <a:ext cx="10515600" cy="4823651"/>
          </a:xfrm>
        </p:spPr>
        <p:txBody>
          <a:bodyPr/>
          <a:lstStyle/>
          <a:p>
            <a:r>
              <a:rPr lang="ru-RU" b="1" dirty="0" err="1"/>
              <a:t>айк</a:t>
            </a:r>
            <a:r>
              <a:rPr lang="ru-RU" b="1" dirty="0"/>
              <a:t>-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0592" y="5334000"/>
            <a:ext cx="5791200" cy="15240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202"/>
            <a:ext cx="6000750" cy="150914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9552" y="1170432"/>
            <a:ext cx="3750376" cy="4681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893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29185"/>
            <a:ext cx="10515600" cy="120700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               СБÆРÆГ </a:t>
            </a:r>
            <a:r>
              <a:rPr lang="ru-RU" b="1" dirty="0"/>
              <a:t>КÆН ДÆ КУЫСТ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36193"/>
            <a:ext cx="10515600" cy="4640770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 err="1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E Kudrashov"/>
              </a:rPr>
              <a:t>цы</a:t>
            </a:r>
            <a:r>
              <a:rPr lang="ru-RU" b="1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E Kudrashov"/>
              </a:rPr>
              <a:t>?              </a:t>
            </a:r>
            <a:r>
              <a:rPr lang="ru-RU" b="1" i="1" dirty="0" err="1"/>
              <a:t>ц</a:t>
            </a:r>
            <a:r>
              <a:rPr lang="ru-RU" b="1" i="1" dirty="0" err="1" smtClean="0"/>
              <a:t>æй</a:t>
            </a:r>
            <a:r>
              <a:rPr lang="ru-RU" b="1" i="1" dirty="0"/>
              <a:t>?</a:t>
            </a:r>
            <a:br>
              <a:rPr lang="ru-RU" b="1" i="1" dirty="0"/>
            </a:br>
            <a:r>
              <a:rPr lang="ru-RU" b="1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E Kudrashov"/>
              </a:rPr>
              <a:t/>
            </a:r>
            <a:br>
              <a:rPr lang="ru-RU" b="1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E Kudrashov"/>
              </a:rPr>
            </a:br>
            <a:r>
              <a:rPr lang="ru-RU" b="1" dirty="0" err="1" smtClean="0"/>
              <a:t>лæдзæ</a:t>
            </a:r>
            <a:r>
              <a:rPr lang="ru-RU" b="1" dirty="0" err="1" smtClean="0">
                <a:solidFill>
                  <a:srgbClr val="FF0000"/>
                </a:solidFill>
              </a:rPr>
              <a:t>г</a:t>
            </a:r>
            <a:r>
              <a:rPr lang="ru-RU" b="1" dirty="0" smtClean="0"/>
              <a:t>–    </a:t>
            </a:r>
            <a:r>
              <a:rPr lang="ru-RU" b="1" dirty="0" err="1" smtClean="0"/>
              <a:t>лæдзæ</a:t>
            </a:r>
            <a:r>
              <a:rPr lang="ru-RU" b="1" dirty="0" err="1" smtClean="0">
                <a:solidFill>
                  <a:srgbClr val="FF0000"/>
                </a:solidFill>
              </a:rPr>
              <a:t>дж</a:t>
            </a:r>
            <a:r>
              <a:rPr lang="ru-RU" b="1" dirty="0" err="1" smtClean="0"/>
              <a:t>ы</a:t>
            </a:r>
            <a:r>
              <a:rPr lang="ru-RU" b="1" dirty="0" smtClean="0"/>
              <a:t> </a:t>
            </a:r>
            <a:endParaRPr lang="ru-RU" dirty="0"/>
          </a:p>
          <a:p>
            <a:pPr marL="0" indent="0">
              <a:buNone/>
            </a:pPr>
            <a:r>
              <a:rPr lang="ru-RU" b="1" dirty="0" err="1"/>
              <a:t>зул</a:t>
            </a:r>
            <a:r>
              <a:rPr lang="ru-RU" b="1" dirty="0" err="1">
                <a:solidFill>
                  <a:srgbClr val="FF0000"/>
                </a:solidFill>
              </a:rPr>
              <a:t>къ</a:t>
            </a:r>
            <a:r>
              <a:rPr lang="ru-RU" b="1" dirty="0" smtClean="0"/>
              <a:t>–        </a:t>
            </a:r>
            <a:r>
              <a:rPr lang="ru-RU" b="1" dirty="0" err="1" smtClean="0"/>
              <a:t>зул</a:t>
            </a:r>
            <a:r>
              <a:rPr lang="ru-RU" b="1" dirty="0" err="1" smtClean="0">
                <a:solidFill>
                  <a:srgbClr val="FF0000"/>
                </a:solidFill>
              </a:rPr>
              <a:t>чъ</a:t>
            </a:r>
            <a:r>
              <a:rPr lang="ru-RU" b="1" dirty="0" err="1" smtClean="0"/>
              <a:t>ы</a:t>
            </a:r>
            <a:endParaRPr lang="ru-RU" dirty="0"/>
          </a:p>
          <a:p>
            <a:pPr marL="0" indent="0">
              <a:buNone/>
            </a:pPr>
            <a:r>
              <a:rPr lang="ru-RU" b="1" dirty="0" err="1"/>
              <a:t>барæ</a:t>
            </a:r>
            <a:r>
              <a:rPr lang="ru-RU" b="1" dirty="0" err="1">
                <a:solidFill>
                  <a:srgbClr val="FF0000"/>
                </a:solidFill>
              </a:rPr>
              <a:t>г</a:t>
            </a:r>
            <a:r>
              <a:rPr lang="ru-RU" b="1" dirty="0"/>
              <a:t>– </a:t>
            </a:r>
            <a:r>
              <a:rPr lang="ru-RU" b="1" dirty="0" smtClean="0"/>
              <a:t>      </a:t>
            </a:r>
            <a:r>
              <a:rPr lang="ru-RU" b="1" dirty="0" err="1" smtClean="0"/>
              <a:t>барæ</a:t>
            </a:r>
            <a:r>
              <a:rPr lang="ru-RU" b="1" dirty="0" err="1" smtClean="0">
                <a:solidFill>
                  <a:srgbClr val="FF0000"/>
                </a:solidFill>
              </a:rPr>
              <a:t>дж</a:t>
            </a:r>
            <a:r>
              <a:rPr lang="ru-RU" b="1" dirty="0" err="1" smtClean="0"/>
              <a:t>ы</a:t>
            </a:r>
            <a:endParaRPr lang="ru-RU" dirty="0"/>
          </a:p>
          <a:p>
            <a:pPr marL="0" indent="0">
              <a:buNone/>
            </a:pPr>
            <a:r>
              <a:rPr lang="ru-RU" b="1" dirty="0" err="1" smtClean="0"/>
              <a:t>кæрдæ</a:t>
            </a:r>
            <a:r>
              <a:rPr lang="ru-RU" b="1" dirty="0" err="1" smtClean="0">
                <a:solidFill>
                  <a:srgbClr val="FF0000"/>
                </a:solidFill>
              </a:rPr>
              <a:t>г</a:t>
            </a:r>
            <a:r>
              <a:rPr lang="ru-RU" b="1" dirty="0" smtClean="0"/>
              <a:t>–    </a:t>
            </a:r>
            <a:r>
              <a:rPr lang="ru-RU" b="1" dirty="0" err="1" smtClean="0"/>
              <a:t>кæрдæ</a:t>
            </a:r>
            <a:r>
              <a:rPr lang="ru-RU" b="1" dirty="0" err="1" smtClean="0">
                <a:solidFill>
                  <a:srgbClr val="FF0000"/>
                </a:solidFill>
              </a:rPr>
              <a:t>дж</a:t>
            </a:r>
            <a:r>
              <a:rPr lang="ru-RU" b="1" dirty="0" err="1" smtClean="0"/>
              <a:t>ы</a:t>
            </a:r>
            <a:endParaRPr lang="ru-RU" dirty="0"/>
          </a:p>
          <a:p>
            <a:pPr marL="0" indent="0">
              <a:buNone/>
            </a:pPr>
            <a:r>
              <a:rPr lang="ru-RU" b="1" dirty="0" err="1" smtClean="0"/>
              <a:t>тæс</a:t>
            </a:r>
            <a:r>
              <a:rPr lang="ru-RU" b="1" dirty="0" err="1" smtClean="0">
                <a:solidFill>
                  <a:srgbClr val="FF0000"/>
                </a:solidFill>
              </a:rPr>
              <a:t>къ</a:t>
            </a:r>
            <a:r>
              <a:rPr lang="ru-RU" b="1" dirty="0"/>
              <a:t>– </a:t>
            </a:r>
            <a:r>
              <a:rPr lang="ru-RU" b="1" dirty="0" smtClean="0"/>
              <a:t>      </a:t>
            </a:r>
            <a:r>
              <a:rPr lang="ru-RU" b="1" dirty="0" err="1" smtClean="0"/>
              <a:t>тæс</a:t>
            </a:r>
            <a:r>
              <a:rPr lang="ru-RU" b="1" dirty="0" err="1" smtClean="0">
                <a:solidFill>
                  <a:srgbClr val="FF0000"/>
                </a:solidFill>
              </a:rPr>
              <a:t>чъ</a:t>
            </a:r>
            <a:r>
              <a:rPr lang="ru-RU" b="1" dirty="0" err="1" smtClean="0"/>
              <a:t>ы</a:t>
            </a:r>
            <a:endParaRPr lang="ru-RU" dirty="0"/>
          </a:p>
          <a:p>
            <a:pPr marL="0" indent="0">
              <a:buNone/>
            </a:pPr>
            <a:r>
              <a:rPr lang="ru-RU" b="1" dirty="0" err="1"/>
              <a:t>ай</a:t>
            </a:r>
            <a:r>
              <a:rPr lang="ru-RU" b="1" dirty="0" err="1">
                <a:solidFill>
                  <a:srgbClr val="FF0000"/>
                </a:solidFill>
              </a:rPr>
              <a:t>к</a:t>
            </a:r>
            <a:r>
              <a:rPr lang="ru-RU" b="1" dirty="0"/>
              <a:t>– </a:t>
            </a:r>
            <a:r>
              <a:rPr lang="ru-RU" b="1" dirty="0" smtClean="0"/>
              <a:t>           </a:t>
            </a:r>
            <a:r>
              <a:rPr lang="ru-RU" b="1" dirty="0" err="1" smtClean="0"/>
              <a:t>ай</a:t>
            </a:r>
            <a:r>
              <a:rPr lang="ru-RU" b="1" dirty="0" err="1" smtClean="0">
                <a:solidFill>
                  <a:srgbClr val="FF0000"/>
                </a:solidFill>
              </a:rPr>
              <a:t>ч</a:t>
            </a:r>
            <a:r>
              <a:rPr lang="ru-RU" b="1" dirty="0" err="1" smtClean="0"/>
              <a:t>ы</a:t>
            </a:r>
            <a:endParaRPr lang="ru-RU" dirty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81638"/>
            <a:ext cx="6000750" cy="13906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9360" y="5334000"/>
            <a:ext cx="5791200" cy="1524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7367" y="1944624"/>
            <a:ext cx="2615185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581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              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04800" y="376682"/>
            <a:ext cx="88635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dirty="0" err="1">
                <a:solidFill>
                  <a:srgbClr val="C00000"/>
                </a:solidFill>
              </a:rPr>
              <a:t>Æртхъирæны</a:t>
            </a:r>
            <a:r>
              <a:rPr lang="ru-RU" sz="7200" b="1" dirty="0">
                <a:solidFill>
                  <a:srgbClr val="C00000"/>
                </a:solidFill>
              </a:rPr>
              <a:t> </a:t>
            </a:r>
            <a:r>
              <a:rPr lang="ru-RU" sz="7200" b="1" dirty="0" err="1" smtClean="0">
                <a:solidFill>
                  <a:srgbClr val="C00000"/>
                </a:solidFill>
              </a:rPr>
              <a:t>мæй</a:t>
            </a:r>
            <a:r>
              <a:rPr lang="ru-RU" sz="7200" dirty="0">
                <a:solidFill>
                  <a:srgbClr val="C00000"/>
                </a:solidFill>
              </a:rPr>
              <a:t/>
            </a:r>
            <a:br>
              <a:rPr lang="ru-RU" sz="7200" dirty="0">
                <a:solidFill>
                  <a:srgbClr val="C00000"/>
                </a:solidFill>
              </a:rPr>
            </a:br>
            <a:endParaRPr lang="ru-RU" sz="7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62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</a:t>
            </a:r>
            <a:r>
              <a:rPr lang="ru-RU" b="1" dirty="0" smtClean="0"/>
              <a:t>Хату.</a:t>
            </a:r>
            <a:endParaRPr lang="ru-RU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2384" y="1575595"/>
            <a:ext cx="6498336" cy="2613088"/>
          </a:xfrm>
          <a:prstGeom prst="rect">
            <a:avLst/>
          </a:prstGeom>
        </p:spPr>
      </p:pic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02" y="573024"/>
            <a:ext cx="3187998" cy="4364736"/>
          </a:xfr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5488" y="3178429"/>
            <a:ext cx="4096512" cy="351866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579" y="106649"/>
            <a:ext cx="57912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816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/>
              <a:t>Кæд</a:t>
            </a:r>
            <a:r>
              <a:rPr lang="ru-RU" b="1" dirty="0"/>
              <a:t> </a:t>
            </a:r>
            <a:r>
              <a:rPr lang="ru-RU" b="1" dirty="0" err="1"/>
              <a:t>ма</a:t>
            </a:r>
            <a:r>
              <a:rPr lang="ru-RU" b="1" dirty="0"/>
              <a:t> </a:t>
            </a:r>
            <a:r>
              <a:rPr lang="ru-RU" b="1" dirty="0" err="1"/>
              <a:t>искуы</a:t>
            </a:r>
            <a:r>
              <a:rPr lang="ru-RU" b="1" dirty="0"/>
              <a:t> </a:t>
            </a:r>
            <a:r>
              <a:rPr lang="ru-RU" b="1" dirty="0" err="1"/>
              <a:t>фæсайа</a:t>
            </a:r>
            <a:r>
              <a:rPr lang="ru-RU" b="1" dirty="0"/>
              <a:t> ...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4390" y="95664"/>
            <a:ext cx="5352288" cy="107648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48" y="1532192"/>
            <a:ext cx="3730752" cy="3576256"/>
          </a:xfrm>
          <a:prstGeom prst="rect">
            <a:avLst/>
          </a:prstGeom>
        </p:spPr>
      </p:pic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0086" y="2474976"/>
            <a:ext cx="4419850" cy="3986784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67350"/>
            <a:ext cx="6000750" cy="139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53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841247"/>
            <a:ext cx="10515600" cy="5335715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     </a:t>
            </a:r>
            <a:r>
              <a:rPr lang="ru-RU" sz="5400" b="1" dirty="0" err="1" smtClean="0">
                <a:solidFill>
                  <a:srgbClr val="FF0000"/>
                </a:solidFill>
              </a:rPr>
              <a:t>Цы</a:t>
            </a:r>
            <a:r>
              <a:rPr lang="ru-RU" sz="5400" b="1" dirty="0" smtClean="0">
                <a:solidFill>
                  <a:srgbClr val="FF0000"/>
                </a:solidFill>
              </a:rPr>
              <a:t> </a:t>
            </a:r>
            <a:r>
              <a:rPr lang="ru-RU" sz="5400" b="1" dirty="0">
                <a:solidFill>
                  <a:srgbClr val="FF0000"/>
                </a:solidFill>
              </a:rPr>
              <a:t>у </a:t>
            </a:r>
            <a:r>
              <a:rPr lang="ru-RU" sz="5400" b="1" dirty="0" err="1">
                <a:solidFill>
                  <a:srgbClr val="FF0000"/>
                </a:solidFill>
              </a:rPr>
              <a:t>хорз</a:t>
            </a:r>
            <a:r>
              <a:rPr lang="ru-RU" sz="5400" b="1" dirty="0">
                <a:solidFill>
                  <a:srgbClr val="FF0000"/>
                </a:solidFill>
              </a:rPr>
              <a:t> </a:t>
            </a:r>
            <a:r>
              <a:rPr lang="ru-RU" sz="5400" b="1" dirty="0" err="1">
                <a:solidFill>
                  <a:srgbClr val="FF0000"/>
                </a:solidFill>
              </a:rPr>
              <a:t>æмæ</a:t>
            </a:r>
            <a:r>
              <a:rPr lang="ru-RU" sz="5400" b="1" dirty="0">
                <a:solidFill>
                  <a:srgbClr val="FF0000"/>
                </a:solidFill>
              </a:rPr>
              <a:t> </a:t>
            </a:r>
            <a:r>
              <a:rPr lang="ru-RU" sz="5400" b="1" dirty="0" err="1">
                <a:solidFill>
                  <a:srgbClr val="FF0000"/>
                </a:solidFill>
              </a:rPr>
              <a:t>цы</a:t>
            </a:r>
            <a:r>
              <a:rPr lang="ru-RU" sz="5400" b="1" dirty="0">
                <a:solidFill>
                  <a:srgbClr val="FF0000"/>
                </a:solidFill>
              </a:rPr>
              <a:t> у </a:t>
            </a:r>
            <a:r>
              <a:rPr lang="ru-RU" sz="5400" b="1" dirty="0" err="1">
                <a:solidFill>
                  <a:srgbClr val="FF0000"/>
                </a:solidFill>
              </a:rPr>
              <a:t>æвзæр</a:t>
            </a:r>
            <a:r>
              <a:rPr lang="ru-RU" sz="5400" b="1" dirty="0" smtClean="0">
                <a:solidFill>
                  <a:srgbClr val="FF0000"/>
                </a:solidFill>
              </a:rPr>
              <a:t>?</a:t>
            </a:r>
            <a:br>
              <a:rPr lang="ru-RU" sz="5400" b="1" dirty="0" smtClean="0">
                <a:solidFill>
                  <a:srgbClr val="FF0000"/>
                </a:solidFill>
              </a:rPr>
            </a:b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 smtClean="0"/>
              <a:t> </a:t>
            </a:r>
            <a:r>
              <a:rPr lang="ru-RU" sz="4800" dirty="0" smtClean="0">
                <a:solidFill>
                  <a:srgbClr val="7030A0"/>
                </a:solidFill>
              </a:rPr>
              <a:t>Что такое хорошо и что такое плохо?</a:t>
            </a:r>
            <a:endParaRPr lang="ru-RU" sz="4800" dirty="0">
              <a:solidFill>
                <a:srgbClr val="7030A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0"/>
            <a:ext cx="6000750" cy="139065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5550" y="5334000"/>
            <a:ext cx="57912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404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820134"/>
            <a:ext cx="10515600" cy="514175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E Kudrashov"/>
              </a:rPr>
              <a:t/>
            </a:r>
            <a:br>
              <a:rPr lang="ru-RU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E Kudrashov"/>
              </a:rPr>
            </a:br>
            <a:r>
              <a:rPr lang="ru-RU" i="1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E Kudrashov"/>
              </a:rPr>
              <a:t>ц</a:t>
            </a:r>
            <a:r>
              <a:rPr lang="ru-RU" i="1" dirty="0" err="1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E Kudrashov"/>
              </a:rPr>
              <a:t>ы</a:t>
            </a:r>
            <a:r>
              <a:rPr lang="ru-RU" i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E Kudrashov"/>
              </a:rPr>
              <a:t>?</a:t>
            </a:r>
            <a:r>
              <a:rPr lang="ru-RU" b="1" i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E Kudrashov"/>
              </a:rPr>
              <a:t>                        </a:t>
            </a:r>
            <a:r>
              <a:rPr lang="ru-RU" b="1" i="1" dirty="0" err="1"/>
              <a:t>ц</a:t>
            </a:r>
            <a:r>
              <a:rPr lang="ru-RU" b="1" i="1" smtClean="0"/>
              <a:t>æй</a:t>
            </a:r>
            <a:r>
              <a:rPr lang="ru-RU" b="1" i="1" dirty="0"/>
              <a:t>?</a:t>
            </a:r>
            <a:br>
              <a:rPr lang="ru-RU" b="1" i="1" dirty="0"/>
            </a:br>
            <a:r>
              <a:rPr lang="ru-RU" b="1" i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E Kudrashov"/>
              </a:rPr>
              <a:t/>
            </a:r>
            <a:br>
              <a:rPr lang="ru-RU" b="1" i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E Kudrashov"/>
              </a:rPr>
            </a:br>
            <a:r>
              <a:rPr lang="ru-RU" b="1" dirty="0" err="1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E Kudrashov"/>
              </a:rPr>
              <a:t>л</a:t>
            </a:r>
            <a:r>
              <a:rPr lang="ru-RU" b="1" dirty="0" err="1" smtClean="0">
                <a:solidFill>
                  <a:srgbClr val="00000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AE Kudrashov"/>
              </a:rPr>
              <a:t>æ</a:t>
            </a:r>
            <a:r>
              <a:rPr lang="ru-RU" b="1" dirty="0" err="1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E Kudrashov"/>
              </a:rPr>
              <a:t>дз</a:t>
            </a:r>
            <a:r>
              <a:rPr lang="ru-RU" b="1" dirty="0" err="1" smtClean="0">
                <a:solidFill>
                  <a:srgbClr val="00000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AE Kudrashov"/>
              </a:rPr>
              <a:t>æ</a:t>
            </a:r>
            <a:r>
              <a:rPr lang="ru-RU" b="1" dirty="0" err="1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E Kudrashov"/>
              </a:rPr>
              <a:t>г</a:t>
            </a:r>
            <a:r>
              <a:rPr lang="ru-RU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E Kudrashov"/>
              </a:rPr>
              <a:t>-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 err="1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E Kudrashov"/>
              </a:rPr>
              <a:t>зулкъ</a:t>
            </a:r>
            <a:r>
              <a:rPr lang="ru-RU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E Kudrashov"/>
              </a:rPr>
              <a:t>-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0839" y="1713967"/>
            <a:ext cx="3384910" cy="1382777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29" y="124809"/>
            <a:ext cx="6000750" cy="13906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1408" y="5373354"/>
            <a:ext cx="5791200" cy="1524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8935" y="3359816"/>
            <a:ext cx="3187065" cy="2432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0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024128"/>
            <a:ext cx="10515600" cy="5152835"/>
          </a:xfrm>
        </p:spPr>
        <p:txBody>
          <a:bodyPr/>
          <a:lstStyle/>
          <a:p>
            <a:r>
              <a:rPr lang="ru-RU" b="1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E Kudrashov"/>
              </a:rPr>
              <a:t>бар</a:t>
            </a:r>
            <a:r>
              <a:rPr lang="ru-RU" b="1" dirty="0" err="1">
                <a:solidFill>
                  <a:srgbClr val="00000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AE Kudrashov"/>
              </a:rPr>
              <a:t>æ</a:t>
            </a:r>
            <a:r>
              <a:rPr lang="ru-RU" b="1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E Kudrashov"/>
              </a:rPr>
              <a:t>г</a:t>
            </a:r>
            <a:r>
              <a:rPr lang="ru-RU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E Kudrashov"/>
              </a:rPr>
              <a:t>-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5547359"/>
            <a:ext cx="5791200" cy="131064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000750" cy="11216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4020" y="795957"/>
            <a:ext cx="6278880" cy="4979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03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999743"/>
            <a:ext cx="10515600" cy="5177219"/>
          </a:xfrm>
        </p:spPr>
        <p:txBody>
          <a:bodyPr/>
          <a:lstStyle/>
          <a:p>
            <a:r>
              <a:rPr lang="ru-RU" b="1" dirty="0" err="1"/>
              <a:t>к</a:t>
            </a:r>
            <a:r>
              <a:rPr lang="ru-RU" b="1" dirty="0" err="1" smtClean="0"/>
              <a:t>æрдæг</a:t>
            </a:r>
            <a:r>
              <a:rPr lang="ru-RU" b="1" dirty="0" smtClean="0"/>
              <a:t>-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000750" cy="139065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5321806"/>
            <a:ext cx="5791200" cy="1524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4880" y="1122426"/>
            <a:ext cx="6309360" cy="4322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92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438655"/>
            <a:ext cx="10515600" cy="4738307"/>
          </a:xfrm>
        </p:spPr>
        <p:txBody>
          <a:bodyPr/>
          <a:lstStyle/>
          <a:p>
            <a:r>
              <a:rPr lang="ru-RU" b="1" dirty="0" err="1"/>
              <a:t>тæскъ</a:t>
            </a:r>
            <a:r>
              <a:rPr lang="ru-RU" b="1" dirty="0"/>
              <a:t>-</a:t>
            </a:r>
            <a:br>
              <a:rPr lang="ru-RU" b="1" dirty="0"/>
            </a:b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5334000"/>
            <a:ext cx="5791200" cy="1524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292"/>
            <a:ext cx="6000750" cy="13906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7904" y="1060704"/>
            <a:ext cx="5355336" cy="481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62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533</TotalTime>
  <Words>55</Words>
  <Application>Microsoft Office PowerPoint</Application>
  <PresentationFormat>Широкоэкранный</PresentationFormat>
  <Paragraphs>21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AE Kudrashov</vt:lpstr>
      <vt:lpstr>Arial</vt:lpstr>
      <vt:lpstr>Calibri</vt:lpstr>
      <vt:lpstr>Calibri Light</vt:lpstr>
      <vt:lpstr>Times New Roman</vt:lpstr>
      <vt:lpstr>Trebuchet MS</vt:lpstr>
      <vt:lpstr>Тема Office</vt:lpstr>
      <vt:lpstr>Цы у хорз æмæ цы у æвзæр? </vt:lpstr>
      <vt:lpstr>                </vt:lpstr>
      <vt:lpstr>                         Хату.</vt:lpstr>
      <vt:lpstr>Кæд ма искуы фæсайа ...  </vt:lpstr>
      <vt:lpstr>     Цы у хорз æмæ цы у æвзæр?   Что такое хорошо и что такое плохо?</vt:lpstr>
      <vt:lpstr> цы?                        цæй?  лæдзæг-   зулкъ-  </vt:lpstr>
      <vt:lpstr>барæг-</vt:lpstr>
      <vt:lpstr>кæрдæг- </vt:lpstr>
      <vt:lpstr>тæскъ- </vt:lpstr>
      <vt:lpstr>айк- </vt:lpstr>
      <vt:lpstr>                СБÆРÆГ КÆН ДÆ КУЫСТ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21</cp:revision>
  <dcterms:created xsi:type="dcterms:W3CDTF">2021-01-26T19:29:09Z</dcterms:created>
  <dcterms:modified xsi:type="dcterms:W3CDTF">2023-02-10T17:07:15Z</dcterms:modified>
</cp:coreProperties>
</file>