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01DC5A-0F46-5DEA-9719-4B5FAC61E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E59DF04-A706-DB35-1369-2A94779083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75306C-55C2-3059-FE09-BB7C77442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B6EA27-8541-CE79-F7E9-4B6A08796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629F29-BC44-7218-7C37-99E619B6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453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E9192B-473B-1EC3-E0EF-12A4AC4B3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E9BD04A-D773-A6EC-C892-6FDBB33EC8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24842B-2600-35A4-429E-E6191EB44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83B418-AB7F-B563-E6AF-9760813C0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B965FF-D23C-F3C8-45CC-6BF660AAD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567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022734C-9F5D-A69D-189B-534FAB8D7C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80A698-03F6-B91E-926C-721E66C7BF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BDFC54-AC7F-0AC0-F613-9C54A1E7F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C3C08A-34D2-D301-6192-0341C2DC2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B9E73E-7764-EE57-8BAA-024ED7288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546073-8DC1-D450-C994-86E2D7C76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74A650-B9A2-6A59-2703-166CE720E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140FF0-DE49-1D5A-6ECB-08D4A02C8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43B88E-252E-B9D3-9D83-7222C9715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CF62A5-52E5-B098-ED18-5257BBFB3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976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E1793-F0AC-1527-8D8A-BECF91B45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0C32719-9AB6-25F5-DB10-FFF3B4A9E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7F6531-7E83-A3C5-B5C5-F9DA23FE3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A37E5E-6C82-7F88-06A4-E39584A0D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5D0E56-5558-A5C0-7835-C3F12C5EA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27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72193A-DE94-163B-EDB7-EF95B435C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075CEF-EACE-39B6-5EBE-D6C07F001E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E9FE00F-2E55-A96D-04DE-7C59584EB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EBFAFA-193B-378F-5DE2-9ABE143A3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CC3AF7-2B0B-DEA0-FD06-1C36AFD1D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63FFCE-4B3A-A18F-6314-6B385F1F5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064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D42A52-C11A-5B6A-6110-5B6577B31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22F8C3-840F-1A99-6171-B57E7B0CE2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A23B904-689C-24BB-43D4-10B09138D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F36976-E8F5-EF86-6DE7-B04047FE3D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3636862-3C9D-480A-FE19-F7131ACCC0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30F8443-F6DA-A656-36B4-ED7BD8554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69043C3-3B73-1EB3-842D-089D44917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F61B6FB-9AE1-C876-D0D8-8B375C28F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81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2E9292-DFCC-EECE-F501-90C1D6543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DEA8261-76AC-4A6A-31A1-0AE2BF950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D53F33B-20B0-9875-87EB-B0D6D97FA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D0FE62B-AF4B-F0A8-EC02-0C2C0405F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141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E4650E3-69BF-486C-B809-B04BD2DA7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6CA8F37-22EF-7DDC-3255-C8FFF9B24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7A1B76-82E0-3EC2-9F15-A4484C24F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59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EEF11C-1CF5-03FD-97C8-80B8DE041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E07BC4-4F37-7DFD-3B26-70D86DCDE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CF2B30-7A0C-99CC-3EBE-4CE0410E08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E8D56E-B501-4F53-9D38-57200DEEE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126759-B4D4-4DD5-7EF2-015D7DD70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1A97FD-3A91-BCC3-9998-64D34D9CD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36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A4984B-6603-CEC8-2C54-B6A98424A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0847F4C-1059-A53E-30D6-FDF6C20D19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4E5DCC0-F0CB-B762-BFBC-589D6442CB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9B22A6-3CAE-058E-A03C-13215DB47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FD25DC-C76A-F512-0E92-1B2C4A846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B970D0-352D-C6D0-3699-7A678FD0F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187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rgbClr val="FC7956"/>
            </a:gs>
            <a:gs pos="0">
              <a:schemeClr val="accent6">
                <a:lumMod val="60000"/>
                <a:lumOff val="40000"/>
              </a:schemeClr>
            </a:gs>
            <a:gs pos="66000">
              <a:srgbClr val="FFFF00"/>
            </a:gs>
            <a:gs pos="99000">
              <a:srgbClr val="00B05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855836-DF98-CD1E-C62E-14AB9FA7C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2AC6BF-C75C-1E65-CB7A-1BF507E19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860261-EE2A-33D3-5912-BA8A91B0E8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44523-51D7-47CE-B39B-5F35FACD3DB5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8AC0A7-0A1C-9A18-75BB-5017DC16C0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634F6C-9C50-E196-AD12-DFC428D26C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ECD32-C7AB-4682-ADB2-5B3898A8C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74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68700FA-8C0D-12BB-D089-3AF4F6092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9568" y="5834270"/>
            <a:ext cx="10178715" cy="861678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Воспитатель </a:t>
            </a:r>
            <a:r>
              <a:rPr lang="ru-RU" dirty="0" err="1">
                <a:latin typeface="Arial Black" panose="020B0A04020102020204" pitchFamily="34" charset="0"/>
              </a:rPr>
              <a:t>Гайфуллова</a:t>
            </a:r>
            <a:r>
              <a:rPr lang="ru-RU" dirty="0">
                <a:latin typeface="Arial Black" panose="020B0A04020102020204" pitchFamily="34" charset="0"/>
              </a:rPr>
              <a:t> А.К.</a:t>
            </a:r>
          </a:p>
          <a:p>
            <a:r>
              <a:rPr lang="ru-RU" dirty="0">
                <a:latin typeface="Arial Black" panose="020B0A04020102020204" pitchFamily="34" charset="0"/>
              </a:rPr>
              <a:t>2023г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C868495-760F-1FB5-7516-BB8E46D59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93" y="215198"/>
            <a:ext cx="7524613" cy="56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035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66ED0D-065D-7248-A419-5207BD828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54407AA0-437C-385A-FD53-566FF9255FA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107" y="776366"/>
            <a:ext cx="7317611" cy="530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7CBD97-2B8B-A6C7-038B-1F1E728DA18A}"/>
              </a:ext>
            </a:extLst>
          </p:cNvPr>
          <p:cNvSpPr txBox="1"/>
          <p:nvPr/>
        </p:nvSpPr>
        <p:spPr>
          <a:xfrm>
            <a:off x="619926" y="1027906"/>
            <a:ext cx="2676431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Никогда возле машины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Не перебегай дорогу.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Помни, даже </a:t>
            </a:r>
            <a:r>
              <a:rPr lang="ru-RU" sz="2800" b="0" i="0" dirty="0" err="1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супершины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Быстро тормозить не могут!</a:t>
            </a: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55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F648CE-F715-4141-714A-6699D0AFA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6FF95A10-CB1C-17CF-41BE-420DE9EE0D1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502" y="365125"/>
            <a:ext cx="6494746" cy="571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CE0893-06AD-0841-7E21-7A2DD077046D}"/>
              </a:ext>
            </a:extLst>
          </p:cNvPr>
          <p:cNvSpPr txBox="1"/>
          <p:nvPr/>
        </p:nvSpPr>
        <p:spPr>
          <a:xfrm>
            <a:off x="1149752" y="2216906"/>
            <a:ext cx="260944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Санки, ролики,</a:t>
            </a:r>
          </a:p>
          <a:p>
            <a:pPr algn="ctr"/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 «ватрушки»-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На дороге не игрушки!</a:t>
            </a:r>
            <a:endParaRPr lang="ru-RU" sz="28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550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089C6A-AC34-AE97-B6AB-9D3874652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2AC544E6-8C24-7912-2979-D5083B1B5DC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822" y="1028107"/>
            <a:ext cx="6810127" cy="460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EBE331-8625-AC9A-D8D2-0B059A4B3385}"/>
              </a:ext>
            </a:extLst>
          </p:cNvPr>
          <p:cNvSpPr txBox="1"/>
          <p:nvPr/>
        </p:nvSpPr>
        <p:spPr>
          <a:xfrm>
            <a:off x="687658" y="1533507"/>
            <a:ext cx="396336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По дорогам не катайся,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За машины не цепляйся: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Очень уж опасно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Баловство на трассе!</a:t>
            </a:r>
            <a:endParaRPr lang="ru-RU" sz="28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372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3CF9BA8A-97B9-FD11-B365-14818B5DDB7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619" y="549930"/>
            <a:ext cx="5792077" cy="575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791F6E-4804-7CAB-21B9-D5A299102B71}"/>
              </a:ext>
            </a:extLst>
          </p:cNvPr>
          <p:cNvSpPr txBox="1"/>
          <p:nvPr/>
        </p:nvSpPr>
        <p:spPr>
          <a:xfrm>
            <a:off x="361244" y="549930"/>
            <a:ext cx="520673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Если на велосипеде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Ты по тротуару едешь,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Оглядись вокруг немножко: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Есть ли знак «Велодорожка»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Если есть отдельный путь-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Надо на него свернуть!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Если ходишь в детский сад,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То еще ты маловат!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И кататься по дороге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Тебе вряд ли разрешат!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Можешь ты кататься смело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По дорожкам во дворе!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На дороге же не дело</a:t>
            </a:r>
            <a:b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Появляться детворе!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414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8FE3160A-36FC-A896-8A51-C16AD650476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821" y="365125"/>
            <a:ext cx="5999173" cy="599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F11A07-3E32-C158-CF64-3A393E792DC9}"/>
              </a:ext>
            </a:extLst>
          </p:cNvPr>
          <p:cNvSpPr txBox="1"/>
          <p:nvPr/>
        </p:nvSpPr>
        <p:spPr>
          <a:xfrm>
            <a:off x="160666" y="1166842"/>
            <a:ext cx="499815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Если с мамой или с папой</a:t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Вы поедете все вместе,</a:t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Не забудь, что ты — ребенок,</a:t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Должен ехать в детском кресле!</a:t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Должен быть ремнем пристегнут</a:t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Сам и мама с папой тоже!</a:t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Соблюдать все надо строго!</a:t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Это, друг, тебе поможет.</a:t>
            </a:r>
            <a:endParaRPr lang="ru-RU" sz="24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802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3E0278-A31F-32D9-4CBA-2F89670C5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B1EE7DE5-A14C-646D-6E95-C07D5F1FC85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744" y="719313"/>
            <a:ext cx="6664299" cy="526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8DBA98-92F3-C780-DD5B-047A6BF32A9E}"/>
              </a:ext>
            </a:extLst>
          </p:cNvPr>
          <p:cNvSpPr txBox="1"/>
          <p:nvPr/>
        </p:nvSpPr>
        <p:spPr>
          <a:xfrm>
            <a:off x="838200" y="1443841"/>
            <a:ext cx="345157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Смотрит за порядком строго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Полицейский — верный страж!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Он охранник на дороге,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А еще помощник наш!</a:t>
            </a: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5048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4AFE51-18ED-8467-C1D3-8F1BF391E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081C445F-D439-337F-B0F6-02DCD081AFF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898" y="773503"/>
            <a:ext cx="7419459" cy="501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335BF5-6C12-5C89-87BD-C9A99566CDA8}"/>
              </a:ext>
            </a:extLst>
          </p:cNvPr>
          <p:cNvSpPr txBox="1"/>
          <p:nvPr/>
        </p:nvSpPr>
        <p:spPr>
          <a:xfrm>
            <a:off x="518325" y="1728054"/>
            <a:ext cx="3331187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По проезжей части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Всем ходить опасно!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А по тротуару -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Мы шагаем браво.</a:t>
            </a: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990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82CAE762-C487-41DC-A011-DD9610D9ACD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840" y="1027905"/>
            <a:ext cx="6639140" cy="497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F1E669-DBA3-22D2-7ED9-D4DA11757250}"/>
              </a:ext>
            </a:extLst>
          </p:cNvPr>
          <p:cNvSpPr txBox="1"/>
          <p:nvPr/>
        </p:nvSpPr>
        <p:spPr>
          <a:xfrm>
            <a:off x="84663" y="1690688"/>
            <a:ext cx="469617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Ты выходишь на дорогу-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Перехода рядом нет.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Не спеши, постой немного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И послушай наш совет: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Посмотри сперва налево,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Убедись, что нет машин.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Перейди до середины.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Тут же снова не спеши.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Посмотри сперва направо.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Нет машин — смелей вперед!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Правила ты знаешь. Браво!</a:t>
            </a:r>
            <a:b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0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Настоящий пешеход!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841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3028B88-2CB0-3A6E-A52B-8AE67D68A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5510" y="1825625"/>
            <a:ext cx="6488289" cy="43513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C91C4288-F1F9-5185-C505-33B83902E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625"/>
            <a:ext cx="12191999" cy="700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13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5263F6-9A48-59D9-0DE1-6A7983443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05B3553-8772-9671-3B81-60CD113ED17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22" y="255322"/>
            <a:ext cx="7080134" cy="53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D596D8-0155-CA27-E4B6-01C876CB8A41}"/>
              </a:ext>
            </a:extLst>
          </p:cNvPr>
          <p:cNvSpPr txBox="1"/>
          <p:nvPr/>
        </p:nvSpPr>
        <p:spPr>
          <a:xfrm>
            <a:off x="7565556" y="1292578"/>
            <a:ext cx="4211054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Знает каждый из детей,</a:t>
            </a:r>
            <a:b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32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Нету правила мудрей:</a:t>
            </a:r>
            <a:b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32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«Правила дорожные</a:t>
            </a:r>
            <a:b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32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Соблюдать положено!»</a:t>
            </a:r>
            <a:endParaRPr lang="ru-RU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014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9519F479-F445-C4DD-6DA9-C316012B7F0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655" y="687880"/>
            <a:ext cx="7437217" cy="526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06EB91-72F3-B920-A13A-63180C33BDA2}"/>
              </a:ext>
            </a:extLst>
          </p:cNvPr>
          <p:cNvSpPr txBox="1"/>
          <p:nvPr/>
        </p:nvSpPr>
        <p:spPr>
          <a:xfrm>
            <a:off x="391128" y="1305957"/>
            <a:ext cx="3985941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Каждый юный пешеход</a:t>
            </a:r>
            <a:br>
              <a:rPr lang="ru-RU" sz="32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32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Пешеходный переход</a:t>
            </a:r>
            <a:br>
              <a:rPr lang="ru-RU" sz="32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32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Или «зебру» должен знать</a:t>
            </a:r>
            <a:br>
              <a:rPr lang="ru-RU" sz="32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32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И по ней только шагать.</a:t>
            </a:r>
            <a:endParaRPr lang="ru-RU" sz="32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354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2EFAC368-D2AC-D9C0-0761-F09C3220576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067" y="1111169"/>
            <a:ext cx="7491512" cy="418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D4935F-23F8-B877-3203-43D0548C3C69}"/>
              </a:ext>
            </a:extLst>
          </p:cNvPr>
          <p:cNvSpPr txBox="1"/>
          <p:nvPr/>
        </p:nvSpPr>
        <p:spPr>
          <a:xfrm>
            <a:off x="203200" y="1111169"/>
            <a:ext cx="409786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Есть подземный переход</a:t>
            </a:r>
            <a:br>
              <a:rPr lang="ru-RU" sz="3200" dirty="0">
                <a:latin typeface="Arial Black" panose="020B0A04020102020204" pitchFamily="34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И надземный переход.</a:t>
            </a:r>
            <a:br>
              <a:rPr lang="ru-RU" sz="3200" dirty="0">
                <a:latin typeface="Arial Black" panose="020B0A04020102020204" pitchFamily="34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По нему идем мы смело</a:t>
            </a:r>
            <a:br>
              <a:rPr lang="ru-RU" sz="3200" dirty="0">
                <a:latin typeface="Arial Black" panose="020B0A04020102020204" pitchFamily="34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От машин он сбережет!</a:t>
            </a:r>
            <a:endParaRPr lang="ru-RU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831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7FCAC44C-3F73-0E66-E067-7E87F7CF31E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850" y="240898"/>
            <a:ext cx="3421423" cy="610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946B7B-7627-7A9C-2863-E693735D8AD3}"/>
              </a:ext>
            </a:extLst>
          </p:cNvPr>
          <p:cNvSpPr txBox="1"/>
          <p:nvPr/>
        </p:nvSpPr>
        <p:spPr>
          <a:xfrm>
            <a:off x="530580" y="982176"/>
            <a:ext cx="584764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Светофор — дорожный друг-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Управляет всем вокруг.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Красный свет — грозный вид.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Он опасности таит.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Если свет горит такой,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Значит, как солдатик, стой!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Желтый — словно солнышко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Теплое, весеннее.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Предлагает подождать,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Дарит настроение.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А зеленый — не зевай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4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И вперед смелей шагай!</a:t>
            </a:r>
            <a:b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endParaRPr lang="ru-RU" sz="24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896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3DE38931-2180-39B5-5830-AF56CBB521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300" y="601884"/>
            <a:ext cx="6700971" cy="523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021BC6-0E82-1E01-2226-7391571E075F}"/>
              </a:ext>
            </a:extLst>
          </p:cNvPr>
          <p:cNvSpPr txBox="1"/>
          <p:nvPr/>
        </p:nvSpPr>
        <p:spPr>
          <a:xfrm>
            <a:off x="275562" y="901329"/>
            <a:ext cx="408073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Красный - «Стой!» «Готовься!» - желтый.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А зеленый свет - «Иди!»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Будь внимательным и стойким,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Не беги — сигнала жди!</a:t>
            </a:r>
            <a:endParaRPr lang="ru-RU" sz="28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539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48D76C1A-23D4-5EFE-A6BF-D2AB32B86F8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" r="520"/>
          <a:stretch/>
        </p:blipFill>
        <p:spPr bwMode="auto">
          <a:xfrm>
            <a:off x="4120587" y="763930"/>
            <a:ext cx="7441557" cy="502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3F04C6-8065-9453-CAA4-E56E1F0B50EA}"/>
              </a:ext>
            </a:extLst>
          </p:cNvPr>
          <p:cNvSpPr txBox="1"/>
          <p:nvPr/>
        </p:nvSpPr>
        <p:spPr>
          <a:xfrm>
            <a:off x="395112" y="763930"/>
            <a:ext cx="321733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Есть еще у нас помощник-</a:t>
            </a:r>
            <a:b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Это наш дорожный знак.</a:t>
            </a:r>
            <a:b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Он подскажет и поможет,</a:t>
            </a:r>
            <a:b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2060"/>
                </a:solidFill>
                <a:effectLst/>
                <a:latin typeface="Arial Black" panose="020B0A04020102020204" pitchFamily="34" charset="0"/>
              </a:rPr>
              <a:t>Что нам делать да и как.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232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EF919274-80E9-9897-20B6-AB6D8849B84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20511"/>
            <a:ext cx="580487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508359-F0E2-C74B-8D0E-246FB9F4E673}"/>
              </a:ext>
            </a:extLst>
          </p:cNvPr>
          <p:cNvSpPr txBox="1"/>
          <p:nvPr/>
        </p:nvSpPr>
        <p:spPr>
          <a:xfrm>
            <a:off x="7292622" y="1025506"/>
            <a:ext cx="354471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Если знак в каемке красной -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Значит — делать так нельзя!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Значит — действие опасно!</a:t>
            </a:r>
            <a:b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Слушайтесь его, друзья!</a:t>
            </a: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968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632C52-54C3-08D6-B3D6-1615D9042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D63FD429-3B20-5178-6D29-C01B0CB558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54806"/>
            <a:ext cx="5748388" cy="574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7FE099-F31F-9376-763D-CA8AFD9DD848}"/>
              </a:ext>
            </a:extLst>
          </p:cNvPr>
          <p:cNvSpPr txBox="1"/>
          <p:nvPr/>
        </p:nvSpPr>
        <p:spPr>
          <a:xfrm>
            <a:off x="7450668" y="1151468"/>
            <a:ext cx="344021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В синей же каемке знак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Разрешает делать так.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Информацию дает, что и где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Arial Black" panose="020B0A04020102020204" pitchFamily="34" charset="0"/>
              </a:rPr>
              <a:t>Нас с вами ждет!</a:t>
            </a:r>
            <a:endParaRPr lang="ru-RU" sz="28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2895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Глянец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529</Words>
  <Application>Microsoft Office PowerPoint</Application>
  <PresentationFormat>Широкоэкранный</PresentationFormat>
  <Paragraphs>19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Гайфуллов Руслан</dc:creator>
  <cp:lastModifiedBy>Гайфуллов Руслан</cp:lastModifiedBy>
  <cp:revision>2</cp:revision>
  <dcterms:created xsi:type="dcterms:W3CDTF">2023-02-08T18:28:24Z</dcterms:created>
  <dcterms:modified xsi:type="dcterms:W3CDTF">2023-02-08T20:52:19Z</dcterms:modified>
</cp:coreProperties>
</file>