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2AA65-1BCA-4178-B378-5EFC7133014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EB44-4047-4921-984F-1669CFAE0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7702624" cy="1728191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064896" cy="5616624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к педсовету №3 </a:t>
            </a:r>
            <a:endParaRPr lang="ru-RU" sz="2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«Активизация работы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реализации регионального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компонента по патриотическому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духовно-нравственному воспитанию на основе исторических и православных традиций нашего края»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тему: «Работаем, играя»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программе Шевченко Л.Л.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«Добрый мир. Православная культура»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29026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Развивающая </a:t>
            </a:r>
            <a:r>
              <a:rPr lang="ru-RU" sz="2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программа «Добрый мир».</a:t>
            </a:r>
            <a:r>
              <a:rPr lang="ru-RU" sz="2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Православная культура для малышей содержит комплект учебно-методических пособий, необходимых для осуществления воспитательно-образовательного процесса:</a:t>
            </a:r>
            <a:r>
              <a:rPr lang="ru-RU" sz="2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Хрестоматия в 4 книгах (для детей) с методическими комментариями (для воспитателя):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23728" y="2636912"/>
            <a:ext cx="5184576" cy="381642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КНИГА 1: </a:t>
            </a:r>
            <a:b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Прогулки по дням творения (Как устроен Божий мир?). Книга является базовой. В ней рассказывается о проявлении воли Божьей, о мире и человеке в устроении мироздания.</a:t>
            </a:r>
            <a:endParaRPr lang="ru-RU" sz="2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2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771800" y="2249488"/>
            <a:ext cx="3096344" cy="46085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8823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КНИГА2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«Хорошо-плохо» углубляется раскрытие темы Божественного мира и показываются первые нравственные правила жизни: послушание, трудолюбие, любовь, забота, милосердие, которые были определены для доброй жизни человека. Отступление от этих правил определялось как зло. На уровне детского восприятия эти этические нормы определены как «хорошо-плохо» содержанием книги являются шесть тем –рассказов.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WhatsApp Image 2023-01-09 at 12.15.08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2447764" y="3149588"/>
            <a:ext cx="4176464" cy="324036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988424" cy="266429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КНИГА3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«Устроение отношений в нашей жизни». Углубляет этическую тему и показывает примеры благочестивой жизни-того, как эти нормы могут, должны и проявляются в устроении повседневных отношений жизни христиан: в семье, в отношении к родной земле-Родине, в православном храме как средоточии жизни православного человека, в отношении к природе, животным-братьям меньшим, которые есть творения Божии. Это примеры благочестивой жизни христиан.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дминистратор\Desktop\WhatsApp Image 2023-01-09 at 12.15.08 (1)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47796" y="3525011"/>
            <a:ext cx="3648408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286633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КНИГА4</a:t>
            </a:r>
            <a:b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«Ценности жизни христиан» рассказывает о счастье жизни христиан, о христианской радости, отразившихся в главных православных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праздниках- Рождества </a:t>
            </a:r>
            <a:r>
              <a:rPr lang="ru-RU" sz="2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Христова и Воскресения как основании и завершении пути Божественного спасения человека. Книга так и называется «Православные праздники. Ему мы радуемся?»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Здесь же рассказ о празднике «День Ангела» как связанном с началом духовного рождения христианина и для детей вне их профессиональной принадлежности праздник Нового года.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WhatsApp Image 2023-01-09 at 12.15.10 (2)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b="-152"/>
          <a:stretch>
            <a:fillRect/>
          </a:stretch>
        </p:blipFill>
        <p:spPr>
          <a:xfrm rot="16200000">
            <a:off x="2812619" y="3938795"/>
            <a:ext cx="3446752" cy="229277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147248" cy="54334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ЭПИЛОГ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В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нем тема благодарения человека Творцу как высшего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духовного состояния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человека.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В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Программе расписаны этапы и формы работы на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основе методического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комплекта, наглядные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материалы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музыкальные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материалы,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рабочая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тетрадь.</a:t>
            </a:r>
          </a:p>
          <a:p>
            <a:pPr>
              <a:buNone/>
            </a:pPr>
            <a:r>
              <a:rPr lang="ru-RU" sz="3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все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99592" y="3429000"/>
            <a:ext cx="7776865" cy="22034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579350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Таким образом, дети в формах маршрутов краеведения совместно с воспитателем проходят путем христианского благочестия, знакомясь с темами христианской этики.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В нашем духовно-нравственном уголке представлено:</a:t>
            </a:r>
          </a:p>
          <a:p>
            <a:pPr>
              <a:buNone/>
            </a:pPr>
            <a:endParaRPr lang="ru-RU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СОЛНЦЕ-это ребенок</a:t>
            </a:r>
          </a:p>
          <a:p>
            <a:pPr>
              <a:buNone/>
            </a:pPr>
            <a:r>
              <a:rPr lang="ru-RU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ЛУЧИКИ-это</a:t>
            </a: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моральные качества, присущие ребенку.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Программа «Добрый мир» представлена в виде древа, где </a:t>
            </a:r>
            <a:r>
              <a:rPr lang="ru-RU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ветки-это</a:t>
            </a: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маршруты духовного краеведения Божьего мира, а листочки-виды деятельности.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AnnaCTT" pitchFamily="2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AnnaCTT" pitchFamily="2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151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</vt:lpstr>
      <vt:lpstr> Развивающая программа «Добрый мир». Православная культура для малышей содержит комплект учебно-методических пособий, необходимых для осуществления воспитательно-образовательного процесса: Хрестоматия в 4 книгах (для детей) с методическими комментариями (для воспитателя): </vt:lpstr>
      <vt:lpstr> КНИГА 1:  Прогулки по дням творения (Как устроен Божий мир?). Книга является базовой. В ней рассказывается о проявлении воли Божьей, о мире и человеке в устроении мироздания.</vt:lpstr>
      <vt:lpstr> КНИГА2  «Хорошо-плохо» углубляется раскрытие темы Божественного мира и показываются первые нравственные правила жизни: послушание, трудолюбие, любовь, забота, милосердие, которые были определены для доброй жизни человека. Отступление от этих правил определялось как зло. На уровне детского восприятия эти этические нормы определены как «хорошо-плохо» содержанием книги являются шесть тем –рассказов. </vt:lpstr>
      <vt:lpstr>  КНИГА3  «Устроение отношений в нашей жизни». Углубляет этическую тему и показывает примеры благочестивой жизни-того, как эти нормы могут, должны и проявляются в устроении повседневных отношений жизни христиан: в семье, в отношении к родной земле-Родине, в православном храме как средоточии жизни православного человека, в отношении к природе, животным-братьям меньшим, которые есть творения Божии. Это примеры благочестивой жизни христиан. </vt:lpstr>
      <vt:lpstr> КНИГА4  «Ценности жизни христиан» рассказывает о счастье жизни христиан, о христианской радости, отразившихся в главных православных праздниках- Рождества Христова и Воскресения как основании и завершении пути Божественного спасения человека. Книга так и называется «Православные праздники. Ему мы радуемся?» Здесь же рассказ о празднике «День Ангела» как связанном с началом духовного рождения христианина и для детей вне их профессиональной принадлежности праздник Нового года.  </vt:lpstr>
      <vt:lpstr>Слайд 7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Admin</dc:creator>
  <cp:lastModifiedBy>Admin</cp:lastModifiedBy>
  <cp:revision>1</cp:revision>
  <dcterms:created xsi:type="dcterms:W3CDTF">2023-01-17T07:46:21Z</dcterms:created>
  <dcterms:modified xsi:type="dcterms:W3CDTF">2023-02-10T15:49:34Z</dcterms:modified>
</cp:coreProperties>
</file>