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6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A55466-697A-4419-B7B5-992A408C8875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B21DEC-EB7C-40BC-83D6-D1F1903F9C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150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E8C4BD-656B-40C3-AB32-4726DC0F3121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4380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E8C4BD-656B-40C3-AB32-4726DC0F3121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4414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Мои сайты\ProPowerPoint\Шаблоны\В работе\Детский\Mai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628800"/>
            <a:ext cx="734035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3501008"/>
            <a:ext cx="6400800" cy="12961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2977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FC5B9962-3103-4E47-8F8B-B1506F629AA6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46562965-4A5C-471C-AE02-39FEE80B88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8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FC5B9962-3103-4E47-8F8B-B1506F629AA6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46562965-4A5C-471C-AE02-39FEE80B88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590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427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FC5B9962-3103-4E47-8F8B-B1506F629AA6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46562965-4A5C-471C-AE02-39FEE80B88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800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FC5B9962-3103-4E47-8F8B-B1506F629AA6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46562965-4A5C-471C-AE02-39FEE80B88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687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FC5B9962-3103-4E47-8F8B-B1506F629AA6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46562965-4A5C-471C-AE02-39FEE80B88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69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FC5B9962-3103-4E47-8F8B-B1506F629AA6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46562965-4A5C-471C-AE02-39FEE80B88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245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FC5B9962-3103-4E47-8F8B-B1506F629AA6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46562965-4A5C-471C-AE02-39FEE80B88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665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FC5B9962-3103-4E47-8F8B-B1506F629AA6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46562965-4A5C-471C-AE02-39FEE80B88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870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FC5B9962-3103-4E47-8F8B-B1506F629AA6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46562965-4A5C-471C-AE02-39FEE80B88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354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сайты\ProPowerPoint\Шаблоны\В работе\Детский\Slide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547813" y="404813"/>
            <a:ext cx="7416800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547813" y="1600200"/>
            <a:ext cx="7416800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9" name="TextBox 2"/>
          <p:cNvSpPr txBox="1">
            <a:spLocks noChangeArrowheads="1"/>
          </p:cNvSpPr>
          <p:nvPr/>
        </p:nvSpPr>
        <p:spPr bwMode="auto">
          <a:xfrm>
            <a:off x="0" y="6524625"/>
            <a:ext cx="17938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1600">
                <a:solidFill>
                  <a:srgbClr val="FFFF00"/>
                </a:solidFill>
                <a:latin typeface="Isadora Cyr " pitchFamily="2" charset="0"/>
              </a:rPr>
              <a:t>ProPowerPoint.Ru</a:t>
            </a:r>
            <a:endParaRPr lang="ru-RU" altLang="ru-RU" sz="1600">
              <a:solidFill>
                <a:srgbClr val="FFFF00"/>
              </a:solidFill>
              <a:latin typeface="Isadora Cyr " pitchFamily="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92232" y="3601759"/>
            <a:ext cx="4158313" cy="2954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0770" y="712617"/>
            <a:ext cx="8229600" cy="581772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«Детский сад комбинированного вида №29 «Золушка»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Губкина Белгородской области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1187624" y="1228670"/>
            <a:ext cx="4320479" cy="5621854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кубика Блума для развития речи детей дошкольного возраста</a:t>
            </a:r>
          </a:p>
          <a:p>
            <a:pPr algn="ctr">
              <a:buNone/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1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Мочалина О. А.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год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14141">
            <a:off x="6670153" y="1439419"/>
            <a:ext cx="2109733" cy="2109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4468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8267" y="1175921"/>
            <a:ext cx="463083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умения видеть и формулировать причинно-следственные связи, то есть описать процессы, которые происходят с указанным предметом, явлением.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Например: Почему муха пригласила в гости к себе всех друзей?.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81657" y="418797"/>
            <a:ext cx="29702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Грань 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«Почему»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8847" y="2307222"/>
            <a:ext cx="3000375" cy="3000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39939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6249" y="904528"/>
            <a:ext cx="489221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Вопросы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этого блока предназначены для активации мыслительной деятельности детей, учат их анализировать, выделять факты и следствия, оценивать значимость полученных сведений.  Вопросам этого блока желательно добавлять эмоциональную окраску. То есть, сконцентрировать внимание на ощущениях и чувствах ребенка, его эмоциях, которые вызваны названной темой.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Например: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«Как хорошо когда всё хорошо кончается!», «Поделись своим отношением к героям сказки, своими эмоциями к прочитанному произведению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381308"/>
            <a:ext cx="31043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Грань 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«Поделись»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979893"/>
            <a:ext cx="2452601" cy="24929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9095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1"/>
            <a:ext cx="763284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Работа с кубиком строится следующим образом: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1.Формулируется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тема НОД или любой другой совместной деятельности с детьми.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2.Воспитатель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или ребенок бросает Кубик.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3.Выпавшая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грань укажет, какого типа вопрос следует задать.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так до тех пор, пока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грани Кубика 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будут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задействованы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2357430"/>
            <a:ext cx="41434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18"/>
          <a:stretch/>
        </p:blipFill>
        <p:spPr>
          <a:xfrm>
            <a:off x="2116682" y="4102959"/>
            <a:ext cx="2340864" cy="23774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3212976"/>
            <a:ext cx="2797576" cy="2855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776033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5655" y="404665"/>
            <a:ext cx="740308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работе с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кубиком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выяснить какие знания усвоили дети по окончании пройденной темы. Насколько самостоятельно они могут высказывать свои мнения, суждения, используя новые и уже имеющиеся у них знания, а также выявить, что вызывает затруднения или где есть пробелы в усвоении конкретным ребенком данного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16786" y="3306772"/>
            <a:ext cx="2847654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073"/>
          <a:stretch/>
        </p:blipFill>
        <p:spPr>
          <a:xfrm>
            <a:off x="1835696" y="3319221"/>
            <a:ext cx="3240000" cy="2867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115380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2286" y="476672"/>
            <a:ext cx="756084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кубика Блума на примере сказки </a:t>
            </a:r>
            <a:r>
              <a:rPr lang="ru-RU" sz="20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А.Н.Афанасьева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«Зимовье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главных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героев сказки или назови кто написал эту сказку.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бык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призывал друзей - товарищей строить избу? Почему звери не согласились строить дом все вместе?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поступки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зверей, поведение, отношение к быку. Дополнительные фразы, которые помогут сформулировать вопросы этого блока. -Ты действительно думаешь, что звери поступили неправильно? -Ты уверен в поступке быка?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другой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сюжет, концовку, название произведения.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свою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версию концовки сказки, если бы бык не пустил в избу зверей, а может каждый герой построил свое жилище.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прилагательные к каждому из героев: бык, баран, свинья, гусь, петух, лиса, медведь, волк.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Поделись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своим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отношением к героям сказки, своими эмоциями к прочитанному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765359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428604"/>
            <a:ext cx="681112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  <a:t>И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спользование кубика Блума в кружковой работе по раннему обучению чтения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…букву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…гласная или согласная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ротораскрыватель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20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ротозамыкатель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…какой буквой обозначается данный звук (написать)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…слоги с этим звуком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(то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…)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…слова с этим звуком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(торт, кот, ток…)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Поделись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…на что похожа буква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8920" y="3942451"/>
            <a:ext cx="3261544" cy="2489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3938636"/>
            <a:ext cx="3384376" cy="2493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144283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31913" y="428625"/>
            <a:ext cx="7812087" cy="6096000"/>
          </a:xfrm>
        </p:spPr>
        <p:txBody>
          <a:bodyPr>
            <a:noAutofit/>
          </a:bodyPr>
          <a:lstStyle/>
          <a:p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88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964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980728"/>
            <a:ext cx="5724128" cy="4536504"/>
          </a:xfrm>
        </p:spPr>
        <p:txBody>
          <a:bodyPr/>
          <a:lstStyle/>
          <a:p>
            <a:pPr algn="l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речевого развития детей дошкольного возраста на сегодняшний день очень актуальна, т. к. процент дошкольников с различными речевыми нарушениями остается стабильно высоким.</a:t>
            </a:r>
          </a:p>
          <a:p>
            <a:pPr algn="l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работа по развитию речи детей на сегодняшний день является одной из самой сложной. </a:t>
            </a:r>
          </a:p>
        </p:txBody>
      </p:sp>
    </p:spTree>
    <p:extLst>
      <p:ext uri="{BB962C8B-B14F-4D97-AF65-F5344CB8AC3E}">
        <p14:creationId xmlns:p14="http://schemas.microsoft.com/office/powerpoint/2010/main" val="2297417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14810" y="785795"/>
            <a:ext cx="34290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03648" y="428604"/>
            <a:ext cx="51686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Бенджамен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Блум говорил: «Каковы бы ни были способности детей в раннем возрасте, без активной поддержки и специальных методов обучения они вряд ли достигли бы тех высот, покорив которые, стали знаменитыми».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2000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35353" y="3118324"/>
            <a:ext cx="475968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Хочу представить Вам один из приемов, технологии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критического мышления (т.е. мышление без правил, которое основывается на собственном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опыте),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разработанный американским ученым и психологом Бенджамином Блумом, который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называется - 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Кубик Блума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057" y="3284984"/>
            <a:ext cx="2664296" cy="2705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6732239" y="428604"/>
            <a:ext cx="2242253" cy="249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3583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980728"/>
            <a:ext cx="6480720" cy="4536504"/>
          </a:xfrm>
        </p:spPr>
        <p:txBody>
          <a:bodyPr/>
          <a:lstStyle/>
          <a:p>
            <a:pPr algn="l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Кубик представляет собой объемную фигуру(бумажную или тканевую), на сторонах которой написаны слова (либо нарисованы схемы-картинки, что для детей дошкольного возраста наиболее приемлемо). Они являются отправной точкой для ответа. </a:t>
            </a:r>
          </a:p>
          <a:p>
            <a:pPr algn="l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Кубик Блума  уникален тем, что позволяет формулировать вопросы-задания самого разного характера. </a:t>
            </a:r>
          </a:p>
          <a:p>
            <a:pPr algn="l"/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114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968932"/>
              </p:ext>
            </p:extLst>
          </p:nvPr>
        </p:nvGraphicFramePr>
        <p:xfrm>
          <a:off x="1475656" y="332656"/>
          <a:ext cx="7488832" cy="50446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2869"/>
                <a:gridCol w="5765963"/>
              </a:tblGrid>
              <a:tr h="132016">
                <a:tc>
                  <a:txBody>
                    <a:bodyPr/>
                    <a:lstStyle/>
                    <a:p>
                      <a:pPr algn="l"/>
                      <a:r>
                        <a:rPr lang="ru-RU" sz="2400" b="1" i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Назови</a:t>
                      </a:r>
                      <a:endParaRPr lang="ru-RU" sz="2400" b="1" i="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i="0" dirty="0" smtClea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Воспроизведение знаний</a:t>
                      </a:r>
                      <a:r>
                        <a:rPr lang="ru-RU" sz="2400" b="0" i="0" baseline="0" dirty="0" smtClea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2400" b="0" i="0" dirty="0" smtClea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предмет, явление, термин, действие и т.д.)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64062">
                <a:tc>
                  <a:txBody>
                    <a:bodyPr/>
                    <a:lstStyle/>
                    <a:p>
                      <a:pPr algn="l"/>
                      <a:r>
                        <a:rPr lang="ru-RU" sz="2400" b="1" i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Почему</a:t>
                      </a:r>
                      <a:endParaRPr lang="ru-RU" sz="2400" b="1" i="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i="0" dirty="0" smtClea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процессов</a:t>
                      </a:r>
                      <a:r>
                        <a:rPr lang="ru-RU" sz="2400" b="0" i="0" baseline="0" dirty="0" smtClea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 что </a:t>
                      </a:r>
                      <a:r>
                        <a:rPr lang="ru-RU" sz="2400" b="0" i="0" dirty="0" smtClea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происходит с предметом, явлением)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64062">
                <a:tc>
                  <a:txBody>
                    <a:bodyPr/>
                    <a:lstStyle/>
                    <a:p>
                      <a:pPr algn="l"/>
                      <a:r>
                        <a:rPr lang="ru-RU" sz="2400" b="1" i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Объясни</a:t>
                      </a:r>
                      <a:endParaRPr lang="ru-RU" sz="2400" b="1" i="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i="0" dirty="0" smtClea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Уточнение</a:t>
                      </a:r>
                      <a:r>
                        <a:rPr lang="ru-RU" sz="2400" b="0" i="0" baseline="0" dirty="0" smtClea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2400" b="0" i="0" dirty="0" smtClea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проблема в разных аспектах</a:t>
                      </a:r>
                      <a:r>
                        <a:rPr lang="ru-RU" sz="2400" b="0" i="0" baseline="0" dirty="0" smtClea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 разных сторон)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64062">
                <a:tc>
                  <a:txBody>
                    <a:bodyPr/>
                    <a:lstStyle/>
                    <a:p>
                      <a:pPr algn="l"/>
                      <a:r>
                        <a:rPr lang="ru-RU" sz="2400" b="1" i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Предложи</a:t>
                      </a:r>
                      <a:endParaRPr lang="ru-RU" sz="2400" b="1" i="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Предложение (собственная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идея решения проблемы, задачи)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64062">
                <a:tc>
                  <a:txBody>
                    <a:bodyPr/>
                    <a:lstStyle/>
                    <a:p>
                      <a:pPr algn="l"/>
                      <a:r>
                        <a:rPr lang="ru-RU" sz="2400" b="1" i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Придумай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Творчество (элемент фантазии, вымысла)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64062">
                <a:tc>
                  <a:txBody>
                    <a:bodyPr/>
                    <a:lstStyle/>
                    <a:p>
                      <a:pPr algn="l"/>
                      <a:r>
                        <a:rPr lang="ru-RU" sz="2400" b="1" i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Поделись</a:t>
                      </a:r>
                      <a:endParaRPr lang="ru-RU" sz="2400" b="1" i="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Мысли, эмоции (анализ фактов и следствий, оценка значимости полученных сведений)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475656" y="5373216"/>
            <a:ext cx="74888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Совет: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несколько раз выпадает одна и та же грань, можно сказать, что куб не успел повернуться, или ребенок слабо или сильно кинул куб и предложить повернуть куб другой гранью.</a:t>
            </a:r>
          </a:p>
        </p:txBody>
      </p:sp>
    </p:spTree>
    <p:extLst>
      <p:ext uri="{BB962C8B-B14F-4D97-AF65-F5344CB8AC3E}">
        <p14:creationId xmlns:p14="http://schemas.microsoft.com/office/powerpoint/2010/main" val="160219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655763" y="476250"/>
            <a:ext cx="7488237" cy="6024563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3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Грань </a:t>
            </a:r>
            <a:r>
              <a:rPr lang="ru-RU" sz="33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«Назови</a:t>
            </a:r>
            <a:r>
              <a:rPr lang="ru-RU" sz="33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3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 воспроизведение знаний. Это самые простые вопросы. Ребёнку предлагается просто назвать предмет, звук, букву, явление, термин и т. д.</a:t>
            </a:r>
          </a:p>
          <a:p>
            <a:pPr marL="0" indent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 - назови кто главный герой…..</a:t>
            </a:r>
          </a:p>
          <a:p>
            <a:pPr marL="0" indent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- назови кто написал эту сказку…..</a:t>
            </a:r>
          </a:p>
          <a:p>
            <a:pPr marL="0" indent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блок можно разнообразить </a:t>
            </a:r>
          </a:p>
          <a:p>
            <a:pPr marL="0" indent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вариативными </a:t>
            </a:r>
          </a:p>
          <a:p>
            <a:pPr marL="0" indent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заданиями, </a:t>
            </a:r>
          </a:p>
          <a:p>
            <a:pPr marL="0" indent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 помогают </a:t>
            </a:r>
          </a:p>
          <a:p>
            <a:pPr marL="0" indent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проверить </a:t>
            </a:r>
          </a:p>
          <a:p>
            <a:pPr marL="0" indent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общие </a:t>
            </a:r>
          </a:p>
          <a:p>
            <a:pPr marL="0" indent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по теме. </a:t>
            </a:r>
          </a:p>
          <a:p>
            <a:pPr marL="0" indent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179603"/>
            <a:ext cx="3168352" cy="31373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3143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67238" y="-315913"/>
            <a:ext cx="4576762" cy="63722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Грань 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«Предложи»</a:t>
            </a: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 должен предложить свою задачу, которая позволяет применить то или иное правило. Или предложить свое видение проблемы, свои идеи.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 предложи: «Другой сюжет, концовку, название произведения»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060848"/>
            <a:ext cx="2718764" cy="2736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235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03648" y="260648"/>
            <a:ext cx="5256213" cy="596741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Грань 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«Придумай»</a:t>
            </a: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Активизация мыслительной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деятельности, анализ и оценка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полученных знаний. Вопросы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этой категории подразумевают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творческие задания, которые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содержат в себе элемент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предположения, вымысла.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Например: Придумай, свою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версию концовки сказки….. 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708920"/>
            <a:ext cx="2857500" cy="2905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5899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39952" y="899030"/>
            <a:ext cx="4896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4008" y="745142"/>
            <a:ext cx="38510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Грань 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«Объясни</a:t>
            </a: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47637">
            <a:off x="1237597" y="1944984"/>
            <a:ext cx="3058258" cy="30582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093171" y="1412776"/>
            <a:ext cx="495274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мышления. Это вопросы уточняющие. Они помогают увидеть проблему в разных аспектах и сфокусировать внимание на всех сторонах заданной проблемы.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Дополнительные фразы, которые помогут сформулировать вопросы этого блока: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Объясни, как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….почему …ты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действительно думаешь, что…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Объясни, ты уверен, что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475181275"/>
      </p:ext>
    </p:extLst>
  </p:cSld>
  <p:clrMapOvr>
    <a:masterClrMapping/>
  </p:clrMapOvr>
</p:sld>
</file>

<file path=ppt/theme/theme1.xml><?xml version="1.0" encoding="utf-8"?>
<a:theme xmlns:a="http://schemas.openxmlformats.org/drawingml/2006/main" name="Fonarik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Fonarik</Template>
  <TotalTime>16</TotalTime>
  <Words>649</Words>
  <Application>Microsoft Office PowerPoint</Application>
  <PresentationFormat>Экран (4:3)</PresentationFormat>
  <Paragraphs>96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Fonarik</vt:lpstr>
      <vt:lpstr>Муниципальное автономное дошкольное образовательное учреждение «Детский сад комбинированного вида №29 «Золушка» Города Губкина Белгородской области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СПАСИБО ЗА ВНИМАНИЕ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«Детский сад комбинированного вида №29 «Золушка» Города Губкина Белгородской области</dc:title>
  <dc:creator>Олеся</dc:creator>
  <cp:lastModifiedBy>Олеся</cp:lastModifiedBy>
  <cp:revision>3</cp:revision>
  <dcterms:created xsi:type="dcterms:W3CDTF">2023-01-17T13:50:37Z</dcterms:created>
  <dcterms:modified xsi:type="dcterms:W3CDTF">2023-02-09T21:24:47Z</dcterms:modified>
</cp:coreProperties>
</file>