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4" r:id="rId4"/>
    <p:sldId id="265" r:id="rId5"/>
    <p:sldId id="258" r:id="rId6"/>
    <p:sldId id="259" r:id="rId7"/>
    <p:sldId id="266" r:id="rId8"/>
    <p:sldId id="267" r:id="rId9"/>
    <p:sldId id="268" r:id="rId10"/>
    <p:sldId id="269" r:id="rId11"/>
    <p:sldId id="271" r:id="rId12"/>
    <p:sldId id="270" r:id="rId13"/>
    <p:sldId id="260" r:id="rId14"/>
    <p:sldId id="261" r:id="rId15"/>
    <p:sldId id="262" r:id="rId16"/>
    <p:sldId id="26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CA025-6C9E-49F1-83FE-D062BFA53F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53B0E-E8D3-4BD3-AE18-826D08A2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31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53B0E-E8D3-4BD3-AE18-826D08A2159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615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842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1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30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1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65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1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69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9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7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7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46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7FCDB-5909-4A3E-A637-ACE11AE164B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5A0A8-8602-4BE2-ABBA-8D2948345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3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200800" cy="792087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Муниципальное автономное дошкольное образовательное учреждение детский сад №8 «Малышок»</a:t>
            </a:r>
            <a:br>
              <a:rPr lang="ru-RU" sz="1800" b="1" dirty="0" smtClean="0"/>
            </a:br>
            <a:r>
              <a:rPr lang="ru-RU" sz="1800" b="1" dirty="0" smtClean="0"/>
              <a:t>(МАДОУ детский сад №8 «Малышок»)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464496"/>
          </a:xfrm>
        </p:spPr>
        <p:txBody>
          <a:bodyPr>
            <a:noAutofit/>
          </a:bodyPr>
          <a:lstStyle/>
          <a:p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«Моя педагогическая находка: работа по карте - путь познания окружающего мира»</a:t>
            </a:r>
          </a:p>
          <a:p>
            <a:pPr algn="r"/>
            <a:endParaRPr lang="ru-RU" b="1" dirty="0" smtClean="0">
              <a:solidFill>
                <a:srgbClr val="0070C0"/>
              </a:solidFill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Подготовила: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Парамонова Ольга Ивановна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</a:rPr>
              <a:t>- воспитатель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user\Pictures\p1_yemblfi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04664"/>
            <a:ext cx="141922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79"/>
            <a:ext cx="3168352" cy="422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024336" cy="4034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86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7"/>
            <a:ext cx="2880320" cy="3840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2952328" cy="393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1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2880320" cy="384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2952328" cy="393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4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Методы: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Беседа;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тение художественной литературы;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етод познавательных игр;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остановка проблемных вопросов;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ассматривание фотографий;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ллюстраций;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артин;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ассказ;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агадывание загадок;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аскрашивание раскрасок на географическую тему;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аблюдение;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Опыт;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Просмотр видеороликов.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9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643192" cy="580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Алгоритм проведения "Путешествия по карте":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075240" cy="460851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/>
              <a:t>1.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Выбор пункта назначения.</a:t>
            </a:r>
          </a:p>
          <a:p>
            <a:pPr marL="0" indent="0"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маршрута по карте.</a:t>
            </a:r>
          </a:p>
          <a:p>
            <a:pPr marL="0" indent="0"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Высказывание предположений о том, кто и что нам может встретиться, что необходимо взять с собой в путешествие.</a:t>
            </a:r>
          </a:p>
          <a:p>
            <a:pPr marL="0" indent="0"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Само путешествие. Познавательно-исследовательская деятельность.</a:t>
            </a:r>
          </a:p>
          <a:p>
            <a:pPr marL="0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Подведение итогов, проверка                                   предположений, что нового узнали.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66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643192" cy="8689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Почему мне интересен данный метод и каковы его достоинства: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5112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1.</a:t>
            </a:r>
            <a:r>
              <a:rPr lang="ru-RU" dirty="0" smtClean="0"/>
              <a:t>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Дает детям реальные представления о различных сторонах изучаемого объекта, о его взаимоотношениях с другими объектами и со средой обитания.</a:t>
            </a:r>
          </a:p>
          <a:p>
            <a:pPr marL="0" indent="0" algn="just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Идет обогащение памяти ребенка, активизируются его мыслительные процессы, так как постоянно возникает необходимость совершать операции анализа, синтеза, сравнения, классификации, обобщения.</a:t>
            </a:r>
          </a:p>
          <a:p>
            <a:pPr marL="0" indent="0" algn="just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Стимулирует развитие речи.</a:t>
            </a:r>
          </a:p>
          <a:p>
            <a:pPr marL="0" indent="0" algn="just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Происходит формирование познавательной активности в процессе различных видов деятельности.</a:t>
            </a:r>
          </a:p>
          <a:p>
            <a:pPr marL="0" indent="0" algn="just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Развиваются творческие способности,            формируются трудовые навыки и укрепляется здоровье за счет повышения общего уровня двигательной активности.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3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ехнология 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«Путешествие по карте»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Н.А. Короткова «Образовательный процесс в группах детей старшего дошкольного возраста»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158" y="3140968"/>
            <a:ext cx="2304256" cy="323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11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71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  <a:t>«Географии основы</a:t>
            </a:r>
            <a:b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</a:br>
            <a: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  <a:t>Заставляют стать поэтом!</a:t>
            </a:r>
            <a:b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</a:br>
            <a: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  <a:t>Не опишешь тусклым словом</a:t>
            </a:r>
            <a:b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</a:br>
            <a: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  <a:t>Нашу яркую планету…»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</a:br>
            <a:r>
              <a:rPr lang="ru-RU" b="1" i="1" dirty="0" smtClean="0">
                <a:solidFill>
                  <a:srgbClr val="000000"/>
                </a:solidFill>
                <a:effectLst/>
                <a:latin typeface="Helvetica Neue"/>
              </a:rPr>
              <a:t>И.И. Ландо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0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28" y="404664"/>
            <a:ext cx="8064896" cy="6045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54958"/>
            <a:ext cx="7254492" cy="5438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91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7992888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элементарных естественно-научных представлений о  родном крае, о природе (растительный и животный мир), о населении, об архитектуре.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1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20688"/>
            <a:ext cx="4464496" cy="9269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268760"/>
            <a:ext cx="6995120" cy="48574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Развивать у детей представления о единстве окружающего мира;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Развивать познавательный интерес и любознательность детей;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Воспитывать любовь к природе, желание сохранить её красоту и неповторимость;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Заложить основы нравственного отношения детей к природе, воспитание экологической культуры.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36" y="476672"/>
            <a:ext cx="7848872" cy="5883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54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768752" cy="507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0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056784" cy="5292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0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245</Words>
  <Application>Microsoft Office PowerPoint</Application>
  <PresentationFormat>Экран (4:3)</PresentationFormat>
  <Paragraphs>46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автономное дошкольное образовательное учреждение детский сад №8 «Малышок» (МАДОУ детский сад №8 «Малышок»)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Методы:</vt:lpstr>
      <vt:lpstr>Алгоритм проведения "Путешествия по карте": </vt:lpstr>
      <vt:lpstr>Почему мне интересен данный метод и каковы его достоинства: </vt:lpstr>
      <vt:lpstr>Технология  «Путешествие по карте»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№8 «Малышок» (МАДОУ детский сад №8 «Малышок»)</dc:title>
  <dc:creator>user</dc:creator>
  <cp:lastModifiedBy>user</cp:lastModifiedBy>
  <cp:revision>10</cp:revision>
  <dcterms:created xsi:type="dcterms:W3CDTF">2023-02-06T00:15:56Z</dcterms:created>
  <dcterms:modified xsi:type="dcterms:W3CDTF">2023-02-06T07:21:18Z</dcterms:modified>
</cp:coreProperties>
</file>