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8" r:id="rId4"/>
    <p:sldId id="260" r:id="rId5"/>
    <p:sldId id="265" r:id="rId6"/>
    <p:sldId id="267" r:id="rId7"/>
    <p:sldId id="268" r:id="rId8"/>
    <p:sldId id="269" r:id="rId9"/>
    <p:sldId id="270" r:id="rId10"/>
    <p:sldId id="261" r:id="rId11"/>
    <p:sldId id="262" r:id="rId12"/>
    <p:sldId id="263" r:id="rId13"/>
    <p:sldId id="264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433FC0-5D35-4BEB-B7EA-11A6D1AC15D5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4C205F-2EF3-4377-917E-C05DB0C9AAA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shs_urlk.krch.zabedu.ru/index.php/tsentr-tochka-rost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0024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Презентация проекта и концепция создания центра "Точка роста"</a:t>
            </a:r>
            <a:br>
              <a:rPr lang="ru-RU" dirty="0">
                <a:effectLst/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8458" y="5571047"/>
            <a:ext cx="3538534" cy="917136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002060"/>
                </a:solidFill>
              </a:rPr>
              <a:t>МОУ Урлукская СОШ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Химия\Desktop\МОИ документы\Доки со старого компа\одаренные\фото интернат\SAM_371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3571900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Химия\Desktop\МОИ документы\Доки со старого компа\одаренные\фото интернат\SAM_370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071942"/>
            <a:ext cx="3407886" cy="2395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ремонтных работ в помещениях общеобразовательной организации, предусмотренных для размещения центра "Точка роста"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5122" name="Picture 2" descr="F:\фото кабинетов точка роста Урлук\! фото кабинетов ТР\биолог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09192"/>
            <a:ext cx="2592288" cy="238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flipH="1">
            <a:off x="864702" y="5723374"/>
            <a:ext cx="2496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Кабинет биологии</a:t>
            </a:r>
          </a:p>
        </p:txBody>
      </p:sp>
      <p:pic>
        <p:nvPicPr>
          <p:cNvPr id="5123" name="Picture 3" descr="F:\фото кабинетов точка роста Урлук\! фото кабинетов ТР\физи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7572" y="1700808"/>
            <a:ext cx="2840732" cy="26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 flipH="1">
            <a:off x="4716015" y="5752544"/>
            <a:ext cx="2496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Кабинет физики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1700808"/>
            <a:ext cx="1506092" cy="1190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C:\Users\Химия\AppData\Local\Temp\Rar$DIa6796.9187\кабинет физики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831878"/>
            <a:ext cx="2304256" cy="1891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Химия\AppData\Local\Temp\Rar$DIa6796.13642\кабинет биологии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476694"/>
            <a:ext cx="2664296" cy="22805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131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980728"/>
            <a:ext cx="4040188" cy="659352"/>
          </a:xfrm>
        </p:spPr>
        <p:txBody>
          <a:bodyPr/>
          <a:lstStyle/>
          <a:p>
            <a:r>
              <a:rPr lang="ru-RU" dirty="0" smtClean="0"/>
              <a:t>Кабинет   химии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93220" y="1408485"/>
            <a:ext cx="4041775" cy="654843"/>
          </a:xfrm>
        </p:spPr>
        <p:txBody>
          <a:bodyPr/>
          <a:lstStyle/>
          <a:p>
            <a:r>
              <a:rPr lang="ru-RU" dirty="0" smtClean="0"/>
              <a:t>Библиотека </a:t>
            </a:r>
            <a:endParaRPr lang="ru-RU" dirty="0"/>
          </a:p>
        </p:txBody>
      </p:sp>
      <p:pic>
        <p:nvPicPr>
          <p:cNvPr id="6147" name="Picture 3" descr="F:\фото кабинетов точка роста Урлук\! фото кабинетов ТР\библиотек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068636"/>
            <a:ext cx="2952328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356" y="764704"/>
            <a:ext cx="1650108" cy="130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 descr="C:\Users\Химия\AppData\Local\Temp\Rar$DIa5236.31929\библиотека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611280"/>
            <a:ext cx="2840459" cy="2075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Химия\AppData\Local\Temp\Rar$DIa5236.48006\кабинет химии 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725144"/>
            <a:ext cx="2736304" cy="1984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F:\фото кабинетов точка роста Урлук\! фото кабинетов ТР\химия,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07188"/>
            <a:ext cx="3096344" cy="287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38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5144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smtClean="0"/>
              <a:t>Проведены </a:t>
            </a:r>
            <a:r>
              <a:rPr lang="ru-RU" sz="2000" b="1" dirty="0"/>
              <a:t>закупки мебели, логотипов "Точка роста"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для </a:t>
            </a:r>
            <a:r>
              <a:rPr lang="ru-RU" sz="2000" b="1" dirty="0"/>
              <a:t>помещений общеобразовательной организации, предусмотренных для размещения центра "Точка роста"</a:t>
            </a:r>
            <a:br>
              <a:rPr lang="ru-RU" sz="2000" b="1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Химия\AppData\Local\Temp\Rar$DIa6884.31409\вход в школу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772816"/>
            <a:ext cx="2402656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Химия\Desktop\точка роста 1\бренды\Кабинет физик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092152" cy="2319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C:\Users\Химия\Desktop\точка роста 1\бренды\Кабинет физики(внутри)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3356992"/>
            <a:ext cx="2578472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C:\Users\Химия\Desktop\точка роста 1\бренды\Кабинет биологии (внутри)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4808" y="4946154"/>
            <a:ext cx="3537272" cy="1543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1412776"/>
            <a:ext cx="1095128" cy="865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" name="Рисунок 14" descr="C:\Users\Химия\AppData\Local\Temp\Rar$DIa1608.32383\кабинет химии 1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1988840"/>
            <a:ext cx="1506066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706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Поставка </a:t>
            </a:r>
            <a:r>
              <a:rPr lang="ru-RU" sz="2000" b="1" dirty="0"/>
              <a:t>средств обучения </a:t>
            </a:r>
            <a:r>
              <a:rPr lang="ru-RU" sz="2000" b="1" dirty="0" smtClean="0"/>
              <a:t> </a:t>
            </a:r>
            <a:r>
              <a:rPr lang="ru-RU" sz="2000" b="1" dirty="0"/>
              <a:t>в центр "Точка роста</a:t>
            </a:r>
            <a:r>
              <a:rPr lang="ru-RU" sz="2000" b="1" dirty="0" smtClean="0"/>
              <a:t>",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b="1" dirty="0"/>
              <a:t>приобретаемых за счет средств федерального и областного бюджета</a:t>
            </a:r>
            <a:br>
              <a:rPr lang="ru-RU" sz="2000" b="1" dirty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Химия\Desktop\точка роста 1\фото\оборудование\IMG_20210917_174047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772816"/>
            <a:ext cx="3092152" cy="242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Химия\Desktop\точка роста 1\фото\оборудование\IMG_20210917_174023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3645024"/>
            <a:ext cx="2970436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Объект 6" descr="C:\Users\Химия\Desktop\точка роста 1\фото\оборудование\IMG_20210917_174006.jpg"/>
          <p:cNvPicPr>
            <a:picLocks noGrp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628800"/>
            <a:ext cx="2102314" cy="2853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Химия\Desktop\точка роста 1\фото\оборудование\IMG_20210917_17372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1772816"/>
            <a:ext cx="1901785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C:\Users\Химия\Desktop\точка роста 1\фото\оборудование\IMG_20210917_17351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035722"/>
            <a:ext cx="2232248" cy="2345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5608" y="5515947"/>
            <a:ext cx="1095128" cy="865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2494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3000" y="4077072"/>
            <a:ext cx="7353763" cy="15069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01786"/>
            <a:ext cx="4032448" cy="183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980728"/>
            <a:ext cx="3004683" cy="2374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072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396044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Создание в Российской </a:t>
            </a:r>
            <a:r>
              <a:rPr lang="ru-RU" sz="3100" dirty="0"/>
              <a:t>Федерации центров </a:t>
            </a:r>
            <a:r>
              <a:rPr lang="ru-RU" sz="3100" dirty="0" smtClean="0"/>
              <a:t>естественно-научного и технологического профилей </a:t>
            </a:r>
            <a:r>
              <a:rPr lang="ru-RU" sz="3100" dirty="0"/>
              <a:t>"Точка роста" осуществляется в рамках реализации </a:t>
            </a:r>
            <a:r>
              <a:rPr lang="ru-RU" sz="3100" b="1" dirty="0"/>
              <a:t>федерального проекта "Современная школа"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dirty="0" smtClean="0"/>
              <a:t>национального </a:t>
            </a:r>
            <a:r>
              <a:rPr lang="ru-RU" sz="3100" dirty="0"/>
              <a:t>проекта "</a:t>
            </a:r>
            <a:r>
              <a:rPr lang="ru-RU" sz="3100" b="1" dirty="0"/>
              <a:t>Образование</a:t>
            </a:r>
            <a:r>
              <a:rPr lang="ru-RU" sz="3100" dirty="0" smtClean="0"/>
              <a:t>"           </a:t>
            </a:r>
            <a:endParaRPr lang="ru-RU" sz="31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166" y="836712"/>
            <a:ext cx="1866198" cy="14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01786"/>
            <a:ext cx="2593032" cy="118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45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37419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300" b="1" dirty="0">
                <a:solidFill>
                  <a:schemeClr val="bg2">
                    <a:lumMod val="25000"/>
                  </a:schemeClr>
                </a:solidFill>
              </a:rPr>
              <a:t>Цели создания Центра:</a:t>
            </a:r>
            <a:endParaRPr lang="ru-RU" sz="33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внедрения на уровнях начального общего, основного общего и (или) среднего общего образования новых методов обучения и воспитания, образовательных технологий, обеспечивающих освоение обучающимися основных и дополнительных общеобразовательных программ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естественно-научного и технологического профилей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обновления содержания и совершенствования методов обучения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учебным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«Биология»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«Физика», «Химия».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1846" y="3068960"/>
            <a:ext cx="4038600" cy="331236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300" b="1" dirty="0">
                <a:solidFill>
                  <a:schemeClr val="bg2">
                    <a:lumMod val="25000"/>
                  </a:schemeClr>
                </a:solidFill>
              </a:rPr>
              <a:t>Задачи Центра:</a:t>
            </a:r>
            <a:endParaRPr lang="ru-RU" sz="33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охват на обновленной материально-технической базе общеобразовательной организации контингента обучающихся, осваивающих основные общеобразовательные программы по учебным предметам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«Биология» , «Физика», «Химия».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охват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дополнительными общеобразовательными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программами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естественно-научного и технологического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профилей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формате проектной деятельности во внеурочное время.</a:t>
            </a:r>
          </a:p>
          <a:p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836712"/>
            <a:ext cx="227812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67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373616" cy="252028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 педагогов центра «Точка роста»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привлечением федеральных экспертов и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тьюторов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5400" b="1" dirty="0"/>
              <a:t/>
            </a:r>
            <a:br>
              <a:rPr lang="ru-RU" sz="5400" b="1" dirty="0"/>
            </a:b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20612424"/>
              </p:ext>
            </p:extLst>
          </p:nvPr>
        </p:nvGraphicFramePr>
        <p:xfrm>
          <a:off x="611560" y="2122329"/>
          <a:ext cx="7848872" cy="4486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2038"/>
                <a:gridCol w="3374386"/>
                <a:gridCol w="1563503"/>
                <a:gridCol w="246894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1300" dirty="0" smtClean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Название программы повышения квалификации, количество часов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Наименование организации, реализующей программу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ФИО слушателей программы из ОО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1300" dirty="0" smtClean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Дополнительная профессиональная программа повышения квалификации «Использование оборудования детского технопарка «</a:t>
                      </a:r>
                      <a:r>
                        <a:rPr lang="ru-RU" sz="1200" dirty="0" err="1">
                          <a:effectLst/>
                        </a:rPr>
                        <a:t>Кванториум</a:t>
                      </a:r>
                      <a:r>
                        <a:rPr lang="ru-RU" sz="1200" dirty="0">
                          <a:effectLst/>
                        </a:rPr>
                        <a:t>» и центра «Точка роста» для реализации образовательных программ по </a:t>
                      </a:r>
                      <a:r>
                        <a:rPr lang="ru-RU" sz="1200" dirty="0" smtClean="0">
                          <a:effectLst/>
                        </a:rPr>
                        <a:t>физике и химии </a:t>
                      </a:r>
                      <a:r>
                        <a:rPr lang="ru-RU" sz="1200" dirty="0">
                          <a:effectLst/>
                        </a:rPr>
                        <a:t>в рамках естественно-научного направления»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ФГАОУ ДПО "Академия </a:t>
                      </a:r>
                      <a:r>
                        <a:rPr lang="ru-RU" sz="1200" dirty="0" err="1">
                          <a:effectLst/>
                        </a:rPr>
                        <a:t>Минпросвещения</a:t>
                      </a:r>
                      <a:r>
                        <a:rPr lang="ru-RU" sz="1200" dirty="0">
                          <a:effectLst/>
                        </a:rPr>
                        <a:t> России</a:t>
                      </a:r>
                      <a:r>
                        <a:rPr lang="ru-RU" sz="1000" dirty="0">
                          <a:effectLst/>
                        </a:rPr>
                        <a:t>"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</a:rPr>
                        <a:t>Шелопугина Наталья </a:t>
                      </a:r>
                      <a:r>
                        <a:rPr lang="ru-RU" sz="1400" dirty="0" smtClean="0">
                          <a:effectLst/>
                        </a:rPr>
                        <a:t>Сергеевна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>
                          <a:effectLst/>
                        </a:rPr>
                        <a:t>Физика </a:t>
                      </a:r>
                      <a:r>
                        <a:rPr lang="ru-RU" sz="1400" dirty="0" smtClean="0">
                          <a:effectLst/>
                        </a:rPr>
                        <a:t>с «16» августа 2021 г. по «  » 16  сентября 2021 г.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>
                          <a:effectLst/>
                        </a:rPr>
                        <a:t>Химия </a:t>
                      </a:r>
                      <a:r>
                        <a:rPr lang="ru-RU" sz="1400" dirty="0" smtClean="0">
                          <a:effectLst/>
                        </a:rPr>
                        <a:t>с 25 мая</a:t>
                      </a:r>
                      <a:r>
                        <a:rPr lang="ru-RU" sz="1400" baseline="0" dirty="0" smtClean="0">
                          <a:effectLst/>
                        </a:rPr>
                        <a:t> 2021 г по 25 июня 2021 г</a:t>
                      </a:r>
                      <a:endParaRPr lang="ru-RU" sz="1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Дополнительная профессиональная программа повышения квалификации «Использование оборудования детского технопарка «</a:t>
                      </a:r>
                      <a:r>
                        <a:rPr lang="ru-RU" sz="1200" dirty="0" err="1" smtClean="0">
                          <a:effectLst/>
                        </a:rPr>
                        <a:t>Кванториум</a:t>
                      </a:r>
                      <a:r>
                        <a:rPr lang="ru-RU" sz="1200" dirty="0" smtClean="0">
                          <a:effectLst/>
                        </a:rPr>
                        <a:t>» и центра «Точка роста» для реализации образовательных программ по физике и химии в рамках естественно-научного направления»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ФГАОУ ДПО "Академия </a:t>
                      </a:r>
                      <a:r>
                        <a:rPr lang="ru-RU" sz="1200" dirty="0" err="1" smtClean="0">
                          <a:effectLst/>
                        </a:rPr>
                        <a:t>Минпросвещения</a:t>
                      </a:r>
                      <a:r>
                        <a:rPr lang="ru-RU" sz="1200" dirty="0" smtClean="0">
                          <a:effectLst/>
                        </a:rPr>
                        <a:t> России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Федорова Инна Владимировна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Биология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25 мая по 25 июня 2021 г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356" y="764704"/>
            <a:ext cx="1650108" cy="130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03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нормативно-правовая база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функционирования Центра «Точка роста»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Положение о Центре образования «Точка роста» естественно-научного и технологического профилей в МОУ Урлукская СОШ;</a:t>
            </a:r>
          </a:p>
          <a:p>
            <a:r>
              <a:rPr lang="ru-RU" sz="2000" dirty="0" smtClean="0"/>
              <a:t>Порядок материально-технического оснащения Центра </a:t>
            </a:r>
            <a:r>
              <a:rPr lang="ru-RU" sz="2000" dirty="0"/>
              <a:t>«Точка роста» естественно-научного и технологического профилей в МОУ Урлукская </a:t>
            </a:r>
            <a:r>
              <a:rPr lang="ru-RU" sz="2000" dirty="0" smtClean="0"/>
              <a:t>СОШ;</a:t>
            </a:r>
          </a:p>
          <a:p>
            <a:r>
              <a:rPr lang="ru-RU" sz="2000" dirty="0" smtClean="0"/>
              <a:t>Положение о руководителе </a:t>
            </a:r>
            <a:r>
              <a:rPr lang="ru-RU" sz="2000" dirty="0"/>
              <a:t>Центра «Точка роста» естественно-научного и технологического профилей 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Должностные инструкции учителя, руководителя Центра, педагога дополнительного образования.</a:t>
            </a:r>
          </a:p>
          <a:p>
            <a:r>
              <a:rPr lang="ru-RU" sz="2000" dirty="0"/>
              <a:t>Дорожная </a:t>
            </a:r>
            <a:r>
              <a:rPr lang="ru-RU" sz="2000" dirty="0" smtClean="0"/>
              <a:t>карта (план мероприятий </a:t>
            </a:r>
            <a:r>
              <a:rPr lang="ru-RU" sz="2000" dirty="0"/>
              <a:t>по созданию и </a:t>
            </a:r>
            <a:r>
              <a:rPr lang="ru-RU" sz="2000" dirty="0" smtClean="0"/>
              <a:t>функционированию в </a:t>
            </a:r>
            <a:r>
              <a:rPr lang="ru-RU" sz="2000" dirty="0"/>
              <a:t>МОУ Урлукская </a:t>
            </a:r>
            <a:r>
              <a:rPr lang="ru-RU" sz="2000" dirty="0" smtClean="0"/>
              <a:t>СОШ)Центра </a:t>
            </a:r>
            <a:r>
              <a:rPr lang="ru-RU" sz="2000" dirty="0"/>
              <a:t>«Точка роста»</a:t>
            </a:r>
          </a:p>
          <a:p>
            <a:endParaRPr lang="ru-RU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4466" y="5589240"/>
            <a:ext cx="2367756" cy="114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855452"/>
            <a:ext cx="1228322" cy="97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63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28700"/>
            <a:ext cx="8229600" cy="5421784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Создана Ссылка </a:t>
            </a:r>
            <a:r>
              <a:rPr lang="ru-RU" b="1" i="1" dirty="0">
                <a:solidFill>
                  <a:srgbClr val="002060"/>
                </a:solidFill>
              </a:rPr>
              <a:t>на специальный раздел «Центр «Точка роста» официального сайта </a:t>
            </a:r>
            <a:r>
              <a:rPr lang="ru-RU" b="1" i="1" dirty="0" smtClean="0">
                <a:solidFill>
                  <a:srgbClr val="002060"/>
                </a:solidFill>
              </a:rPr>
              <a:t>общеобразовательной организации</a:t>
            </a:r>
          </a:p>
          <a:p>
            <a:pPr marL="0" indent="0"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u="sng" dirty="0">
                <a:solidFill>
                  <a:schemeClr val="bg2">
                    <a:lumMod val="50000"/>
                  </a:schemeClr>
                </a:solidFill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shs_urlk.krch.zabedu.ru/index.php/tsentr-tochka-rosta</a:t>
            </a:r>
            <a:endParaRPr lang="ru-RU" u="sng" dirty="0" smtClean="0"/>
          </a:p>
          <a:p>
            <a:pPr marL="0" indent="0" algn="ctr">
              <a:buNone/>
            </a:pPr>
            <a:endParaRPr lang="ru-RU" b="1" i="1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3789040"/>
            <a:ext cx="4536504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0153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6419056" cy="476780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Перечень рабочих программ по учебным предметам, реализуемых на базе центра образования естественно-научной и технологической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направленностей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</a:rPr>
              <a:t>«Биология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»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</a:rPr>
              <a:t>Химия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» 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</a:rPr>
              <a:t>Физика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»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763836"/>
            <a:ext cx="209587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5301208"/>
            <a:ext cx="2160240" cy="98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8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76300"/>
            <a:ext cx="5987008" cy="54483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Перечень дополнительных общеобразовательных программ технической и естественно-научной направленностей, реализуемых с использованием средств обучения и воспитания центра образования естественно-научной и технологической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направленностей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«Химия в жизни человека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»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«Финансовая грамотность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»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Волшебная мастерская»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763836"/>
            <a:ext cx="209587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5301208"/>
            <a:ext cx="2160240" cy="98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06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76300"/>
            <a:ext cx="5987008" cy="54483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Перечень программ внеурочной деятельности общеобразовательной организации, реализуемых с использованием средств обучения и воспитания центра образования естественно-научной и технологической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направленностей</a:t>
            </a:r>
          </a:p>
          <a:p>
            <a:pPr marL="0" indent="0" algn="ctr">
              <a:buNone/>
            </a:pP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Мир природы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»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2400" b="1" i="1" dirty="0" err="1">
                <a:solidFill>
                  <a:schemeClr val="bg2">
                    <a:lumMod val="25000"/>
                  </a:schemeClr>
                </a:solidFill>
              </a:rPr>
              <a:t>Проектно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 –исследовательская деятельность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»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«Шахматы и шашки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»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763836"/>
            <a:ext cx="209587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5301208"/>
            <a:ext cx="2160240" cy="98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222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252525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408</TotalTime>
  <Words>523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Презентация проекта и концепция создания центра "Точка роста" </vt:lpstr>
      <vt:lpstr>Создание в Российской Федерации центров естественно-научного и технологического профилей "Точка роста" осуществляется в рамках реализации федерального проекта "Современная школа"  национального проекта "Образование"           </vt:lpstr>
      <vt:lpstr>Презентация PowerPoint</vt:lpstr>
      <vt:lpstr>     Повышение квалификации педагогов центра «Точка роста»  с привлечением федеральных экспертов и тьюторов  </vt:lpstr>
      <vt:lpstr>Создана нормативно-правовая база  функционирования Центра «Точка роста»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Проведение ремонтных работ в помещениях общеобразовательной организации, предусмотренных для размещения центра "Точка роста" </vt:lpstr>
      <vt:lpstr>Презентация PowerPoint</vt:lpstr>
      <vt:lpstr>Проведены закупки мебели, логотипов "Точка роста"  для помещений общеобразовательной организации, предусмотренных для размещения центра "Точка роста"  </vt:lpstr>
      <vt:lpstr>Поставка средств обучения  в центр "Точка роста",  приобретаемых за счет средств федерального и областного бюджета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Альбом с фотоиллюстациями</dc:title>
  <dc:creator>Химия</dc:creator>
  <cp:lastModifiedBy>Химия</cp:lastModifiedBy>
  <cp:revision>36</cp:revision>
  <dcterms:created xsi:type="dcterms:W3CDTF">2014-09-12T23:26:20Z</dcterms:created>
  <dcterms:modified xsi:type="dcterms:W3CDTF">2023-02-10T00:16:47Z</dcterms:modified>
</cp:coreProperties>
</file>