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5" r:id="rId8"/>
    <p:sldId id="261" r:id="rId9"/>
    <p:sldId id="262" r:id="rId10"/>
    <p:sldId id="263" r:id="rId11"/>
    <p:sldId id="267" r:id="rId12"/>
    <p:sldId id="268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D9EA-0CE6-47D7-ACC4-1C04F0D764B7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4783-7ECB-4817-A88C-E58E6CF358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6524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D9EA-0CE6-47D7-ACC4-1C04F0D764B7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4783-7ECB-4817-A88C-E58E6CF358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3223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D9EA-0CE6-47D7-ACC4-1C04F0D764B7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4783-7ECB-4817-A88C-E58E6CF358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4439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D9EA-0CE6-47D7-ACC4-1C04F0D764B7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4783-7ECB-4817-A88C-E58E6CF358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623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D9EA-0CE6-47D7-ACC4-1C04F0D764B7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4783-7ECB-4817-A88C-E58E6CF358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0987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D9EA-0CE6-47D7-ACC4-1C04F0D764B7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4783-7ECB-4817-A88C-E58E6CF358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142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D9EA-0CE6-47D7-ACC4-1C04F0D764B7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4783-7ECB-4817-A88C-E58E6CF358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0253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D9EA-0CE6-47D7-ACC4-1C04F0D764B7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4783-7ECB-4817-A88C-E58E6CF358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7844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D9EA-0CE6-47D7-ACC4-1C04F0D764B7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4783-7ECB-4817-A88C-E58E6CF358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4495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D9EA-0CE6-47D7-ACC4-1C04F0D764B7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4783-7ECB-4817-A88C-E58E6CF358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570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D9EA-0CE6-47D7-ACC4-1C04F0D764B7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4783-7ECB-4817-A88C-E58E6CF358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6521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0D9EA-0CE6-47D7-ACC4-1C04F0D764B7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94783-7ECB-4817-A88C-E58E6CF358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3905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80628"/>
            <a:ext cx="8928992" cy="669674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008111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МУНИЦИПАЛЬНОЕ АВТОНОМНОЕ ДОШКОЛЬНОЕ ОБРАЗОВАТЕЛЬНОЕ УЧРЕЖДЕНИЕ </a:t>
            </a:r>
            <a:r>
              <a:rPr lang="ru-RU" sz="1400" cap="all" dirty="0" smtClean="0"/>
              <a:t>«ДЕТСКИЙ САД № 10 ОБЩЕРАЗВИВАЮЩЕГО ВИДА С ПРИОРИТЕТНЫМ ОСУЩЕСТВЛЕНИЕМ ПОЗНАВАТЕЛЬНО-РЕЧЕВОГО РАЗВИТИЯ ДЕТЕЙ» ГОРОДА ИШИМА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endParaRPr lang="ru-RU" sz="1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67744" y="4869160"/>
            <a:ext cx="6624736" cy="1584176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Выполнила: </a:t>
            </a:r>
            <a:r>
              <a:rPr lang="ru-RU" dirty="0" err="1" smtClean="0"/>
              <a:t>Чернега</a:t>
            </a:r>
            <a:r>
              <a:rPr lang="ru-RU" dirty="0" smtClean="0"/>
              <a:t> Н.В., воспитатель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5246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4274"/>
          <a:stretch/>
        </p:blipFill>
        <p:spPr>
          <a:xfrm>
            <a:off x="323528" y="193490"/>
            <a:ext cx="8568952" cy="229940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39045" y="1556792"/>
            <a:ext cx="4608512" cy="49685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Латынцев</a:t>
            </a:r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Кузьма Дмитриевич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1927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Звание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:    рядовой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Подразделения, в которых служил Фронтовик:    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346 стрелковый полк 63 стрелковой дивизии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63 стрелковая Витебская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Краснознаменная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орденов Суворова и Кутузова дивизия (2 формирования)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Дата призыва:    26.11.1944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Место призыва (военкомат):    Ишимский РВК, Тюменская обл.,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Дополнительные сведения:    Воевал с японскими империалистами в составе 346 стрелкового полка 63 стрелковой дивизии в должности бронебойщика. В бою 14.08.1945 за станцию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Мадаоши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огнем своего ружья по амбразуре дзота дал возможность пехоте подойти к нему вплотную и забросать гранатами. Лично уничтожил 7 японских солдат и ручной пулемет противника, в бою был ранен. </a:t>
            </a:r>
            <a:endParaRPr lang="ru-R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проявленный героизм награжден </a:t>
            </a:r>
            <a:endParaRPr lang="ru-R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медалью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«За отвагу» (21.08.1945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1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C:\Users\User\Downloads\103816567797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92896"/>
            <a:ext cx="2619000" cy="349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04521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4274"/>
          <a:stretch/>
        </p:blipFill>
        <p:spPr>
          <a:xfrm>
            <a:off x="323528" y="193490"/>
            <a:ext cx="8568952" cy="229940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846640" cy="3458815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необходимо знать своих предков и  историю страны, в которой мы живем.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очень важно хранить и чтить память об участниках Великой Отечественной войны.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04521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4274"/>
          <a:stretch/>
        </p:blipFill>
        <p:spPr>
          <a:xfrm>
            <a:off x="323528" y="193490"/>
            <a:ext cx="8568952" cy="229940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275856" y="1196752"/>
            <a:ext cx="4968552" cy="547260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прадед воевал.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 слёз не лил.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 защищал границу от врагов.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Мой прадед воевал.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ел, не пил.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 Родину распутал от оков.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Горда героями Россия!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Они живут сейчас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сотни лет назад.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Мы славим их!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в этом наша сила!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Чтим имена, они у нас в сердцах!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04521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3528" y="2204864"/>
            <a:ext cx="8568951" cy="4392488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День Победы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 был и остаётся одним из самых почитаемых в России праздников.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Сирень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– символ мирной жизни и доблести советских войск. Майская сирень запомнилась воинам -освободителям на долгие годы. Это самый популярный цветок Победного мая. Сирень растение, наделенное особой душой, хранящее память о событиях того времени, о событиях 1945 года.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Георгиевская лента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символ воинской славы, отваги, мужества, символ Победы, в последние годы все чаще становится символом памяти о великой истории и ее героях. Появилась Георгиевская лента при Екатерине II вместе с орденом Святого Георгия высшей воинской наградой Российской империи. Сначала она была желто-черной. Цвет пороха и огня, но позже желтые полоски заменили на оранжевые. Это тоже символизировало: цвет огня смешался с цветом крови. 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://tech.clan.su/_ph/4/2/642381550.png?1525420024"/>
          <p:cNvPicPr/>
          <p:nvPr/>
        </p:nvPicPr>
        <p:blipFill>
          <a:blip r:embed="rId2" cstate="print"/>
          <a:srcRect l="41001" b="35017"/>
          <a:stretch>
            <a:fillRect/>
          </a:stretch>
        </p:blipFill>
        <p:spPr bwMode="auto">
          <a:xfrm>
            <a:off x="5897607" y="188640"/>
            <a:ext cx="287465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4274"/>
          <a:stretch/>
        </p:blipFill>
        <p:spPr>
          <a:xfrm>
            <a:off x="899592" y="909060"/>
            <a:ext cx="5256584" cy="141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4274"/>
          <a:stretch/>
        </p:blipFill>
        <p:spPr>
          <a:xfrm>
            <a:off x="323528" y="193490"/>
            <a:ext cx="8568952" cy="229940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278688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собрать информацию о родственниках – ветеранах Великой Отечественной войны, об их вкладе в освобождении нашей страны от фашизма. 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3528" y="3212976"/>
            <a:ext cx="8424936" cy="3024336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Узнать были ли в семье родственники – участники ВОВ.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Изучить семейный архив.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Подобрать фотографии и документы.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Подготовить сообщение о родственнике – участнике ВОВ.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Воспитывать чувство гордости за членов своей семьи, уважение к подвигам героев Великой Отечественной войны, признательность за их жертвы во имя мира на нашей Земле.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759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4274"/>
          <a:stretch/>
        </p:blipFill>
        <p:spPr>
          <a:xfrm>
            <a:off x="323528" y="193490"/>
            <a:ext cx="8568952" cy="229940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92041"/>
            <a:ext cx="2567732" cy="35026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4139952" y="1988840"/>
            <a:ext cx="4608512" cy="43517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Алексеев Николай Иванович</a:t>
            </a: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1924</a:t>
            </a:r>
          </a:p>
          <a:p>
            <a:pPr algn="ctr"/>
            <a:r>
              <a:rPr lang="ru-RU" spc="50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Был призван 20 сентября 1942 года. </a:t>
            </a:r>
          </a:p>
          <a:p>
            <a:pPr algn="ctr"/>
            <a:r>
              <a:rPr lang="ru-RU" spc="50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свои 18 лет военный путь прошёл достойно. Был призван младшим сержантом, был командиром отделения, командиром взвода, и закончил войну в должности командира роты.</a:t>
            </a:r>
          </a:p>
          <a:p>
            <a:pPr algn="ctr"/>
            <a:r>
              <a:rPr lang="ru-RU" spc="50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Награды: орден Отечественной войны 2 степени, </a:t>
            </a:r>
            <a:r>
              <a:rPr lang="ru-RU" spc="50" dirty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ru-RU" spc="50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едаль «За Победу над Германией». Похвальное письмо Маршала Советского Союза И.В. Сталина от 09.10.1945 за отличные боевые действия, за отвагу.</a:t>
            </a:r>
          </a:p>
        </p:txBody>
      </p:sp>
    </p:spTree>
    <p:extLst>
      <p:ext uri="{BB962C8B-B14F-4D97-AF65-F5344CB8AC3E}">
        <p14:creationId xmlns:p14="http://schemas.microsoft.com/office/powerpoint/2010/main" xmlns="" val="326759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4274"/>
          <a:stretch/>
        </p:blipFill>
        <p:spPr>
          <a:xfrm>
            <a:off x="323528" y="193490"/>
            <a:ext cx="8568952" cy="229940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39952" y="2045875"/>
            <a:ext cx="4608512" cy="41506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Астафьев Степан Андреевич</a:t>
            </a: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1913</a:t>
            </a:r>
          </a:p>
          <a:p>
            <a:pPr algn="ctr"/>
            <a:r>
              <a:rPr lang="ru-RU" spc="50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Звание: ст. сержант</a:t>
            </a:r>
          </a:p>
          <a:p>
            <a:pPr algn="ctr"/>
            <a:r>
              <a:rPr lang="ru-RU" spc="50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РККА с 1941 года. Командир орудия. Место призыва: </a:t>
            </a:r>
            <a:r>
              <a:rPr lang="ru-RU" spc="50" dirty="0" err="1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Ишимский</a:t>
            </a:r>
            <a:r>
              <a:rPr lang="ru-RU" spc="50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РВК.</a:t>
            </a:r>
          </a:p>
          <a:p>
            <a:pPr algn="ctr"/>
            <a:r>
              <a:rPr lang="ru-RU" spc="50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боевых операциях показывал образцы героизма и отваги. Прошёл всю войну, неоднократно был ранен.</a:t>
            </a:r>
          </a:p>
          <a:p>
            <a:pPr algn="ctr"/>
            <a:r>
              <a:rPr lang="ru-RU" spc="50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Награды: орден Красной Звезды, медаль «За боевые заслуги»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66837"/>
            <a:ext cx="2492374" cy="3502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47986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4274"/>
          <a:stretch/>
        </p:blipFill>
        <p:spPr>
          <a:xfrm>
            <a:off x="323528" y="193490"/>
            <a:ext cx="8568952" cy="229940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39952" y="2060848"/>
            <a:ext cx="4608512" cy="41506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Носков Николай Михайлович</a:t>
            </a: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1917- 1973</a:t>
            </a:r>
          </a:p>
          <a:p>
            <a:pPr algn="ctr"/>
            <a:r>
              <a:rPr lang="ru-RU" spc="50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Звание: рядовой</a:t>
            </a:r>
          </a:p>
          <a:p>
            <a:pPr algn="ctr"/>
            <a:r>
              <a:rPr lang="ru-RU" spc="50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Разведчик 55 кавалерийского полка 15 гвардейской кавалерийской дивизии</a:t>
            </a:r>
          </a:p>
          <a:p>
            <a:pPr algn="ctr"/>
            <a:r>
              <a:rPr lang="ru-RU" spc="50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Награды: два ордена Боевого Красного Знамени, медаль «За Отвагу». </a:t>
            </a:r>
          </a:p>
          <a:p>
            <a:pPr algn="ctr"/>
            <a:r>
              <a:rPr lang="ru-RU" spc="50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проявленные боевые подвиги присвоено звание </a:t>
            </a:r>
          </a:p>
          <a:p>
            <a:pPr algn="ctr"/>
            <a:r>
              <a:rPr lang="ru-RU" spc="50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«Героя Советского Союза»</a:t>
            </a:r>
            <a:endParaRPr lang="ru-RU" spc="50" dirty="0">
              <a:ln w="11430"/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17141"/>
            <a:ext cx="3076065" cy="32854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39871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4274"/>
          <a:stretch/>
        </p:blipFill>
        <p:spPr>
          <a:xfrm>
            <a:off x="323528" y="193490"/>
            <a:ext cx="8568952" cy="229940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39952" y="2045875"/>
            <a:ext cx="4608512" cy="41506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Нагорнов</a:t>
            </a:r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Иван Никитич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1927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b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Звание: сержант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Военный летчик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92896"/>
            <a:ext cx="2559948" cy="349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92992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4274"/>
          <a:stretch/>
        </p:blipFill>
        <p:spPr>
          <a:xfrm>
            <a:off x="323528" y="193490"/>
            <a:ext cx="8568952" cy="229940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39952" y="2045875"/>
            <a:ext cx="4608512" cy="41506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Макеенков</a:t>
            </a:r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Иван Никитич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1927-1991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b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Участвовал в боевых действиях с 18.11.1944 по 09.05.1945 в составе 426 Отдельного зенитно-артиллерийского дивизиона 1 корпуса Западного фронта ВПО в должности радиотелеграфиста зенитной батареи. Демобилизован из ВС СССР 27.03.1951. </a:t>
            </a:r>
          </a:p>
          <a:p>
            <a:pPr algn="ctr"/>
            <a:endParaRPr lang="ru-RU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Награды: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орден Боевого Красного Знамени. орден Отечественной войны.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65978"/>
            <a:ext cx="2194406" cy="349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954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4274"/>
          <a:stretch/>
        </p:blipFill>
        <p:spPr>
          <a:xfrm>
            <a:off x="323528" y="193490"/>
            <a:ext cx="8568952" cy="229940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39952" y="2045875"/>
            <a:ext cx="4608512" cy="41506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Самсыкин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 Герасим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Карпович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1907</a:t>
            </a:r>
          </a:p>
          <a:p>
            <a:pPr algn="ctr"/>
            <a:r>
              <a:rPr lang="ru-RU" spc="50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Звание: рядовой</a:t>
            </a:r>
          </a:p>
          <a:p>
            <a:pPr algn="ctr"/>
            <a:r>
              <a:rPr lang="ru-RU" spc="50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1947 году пришёл с войны. </a:t>
            </a:r>
          </a:p>
          <a:p>
            <a:pPr algn="ctr"/>
            <a:r>
              <a:rPr lang="ru-RU" spc="50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Дома бойца не ждали, семья получила похоронку. Как оказалось Герасим Карлович был в плену, весил 32 кг. Был освобождён американцами, прожил один месяц в Америке, вернулся в СССР.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Награды:</a:t>
            </a:r>
            <a:r>
              <a:rPr lang="ru-RU" spc="50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орден Красной Звезды. </a:t>
            </a:r>
            <a:endParaRPr lang="ru-RU" spc="50" dirty="0">
              <a:ln w="11430"/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72250"/>
            <a:ext cx="2786084" cy="349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85849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4274"/>
          <a:stretch/>
        </p:blipFill>
        <p:spPr>
          <a:xfrm>
            <a:off x="323528" y="193490"/>
            <a:ext cx="8568952" cy="229940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39952" y="2045875"/>
            <a:ext cx="4608512" cy="41506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Сулимов Федор Петрович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1922 </a:t>
            </a: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2003</a:t>
            </a:r>
          </a:p>
          <a:p>
            <a:pPr algn="ctr"/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Ушёл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служить в армию в 1940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году. Воевал -  Ленинградский фронт, 2-я ударная армия.</a:t>
            </a:r>
            <a:endParaRPr lang="ru-RU" b="1" spc="50" dirty="0" smtClean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Вернулся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домой в 1946 году. 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7068" y="2490355"/>
            <a:ext cx="2591989" cy="349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87860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278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АВТОНОМНОЕ ДОШКОЛЬНОЕ ОБРАЗОВАТЕЛЬНОЕ УЧРЕЖДЕНИЕ «ДЕТСКИЙ САД № 10 ОБЩЕРАЗВИВАЮЩЕГО ВИДА С ПРИОРИТЕТНЫМ ОСУЩЕСТВЛЕНИЕМ ПОЗНАВАТЕЛЬНО-РЕЧЕВОГО РАЗВИТИЯ ДЕТЕЙ» ГОРОДА ИШИМА </vt:lpstr>
      <vt:lpstr>  Цель: собрать информацию о родственниках – ветеранах Великой Отечественной войны, об их вкладе в освобождении нашей страны от фашизма.  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Выводы: - необходимо знать своих предков и  историю страны, в которой мы живем. - очень важно хранить и чтить память об участниках Великой Отечественной войны.  </vt:lpstr>
      <vt:lpstr> Мой прадед воевал. Он слёз не лил. Он защищал границу от врагов. Мой прадед воевал. Не ел, не пил. Он Родину распутал от оков. Горда героями Россия! Они живут сейчас И сотни лет назад. Мы славим их! И в этом наша сила! Чтим имена, они у нас в сердцах! 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32</cp:revision>
  <dcterms:created xsi:type="dcterms:W3CDTF">2018-05-06T17:51:34Z</dcterms:created>
  <dcterms:modified xsi:type="dcterms:W3CDTF">2018-08-31T14:25:59Z</dcterms:modified>
</cp:coreProperties>
</file>