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67" r:id="rId4"/>
    <p:sldId id="262" r:id="rId5"/>
    <p:sldId id="263" r:id="rId6"/>
    <p:sldId id="274" r:id="rId7"/>
    <p:sldId id="275" r:id="rId8"/>
    <p:sldId id="279" r:id="rId9"/>
    <p:sldId id="260" r:id="rId10"/>
    <p:sldId id="276" r:id="rId11"/>
    <p:sldId id="270" r:id="rId12"/>
    <p:sldId id="259" r:id="rId13"/>
    <p:sldId id="277" r:id="rId14"/>
    <p:sldId id="273" r:id="rId15"/>
    <p:sldId id="271" r:id="rId16"/>
    <p:sldId id="266" r:id="rId17"/>
    <p:sldId id="261" r:id="rId18"/>
    <p:sldId id="264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139" autoAdjust="0"/>
  </p:normalViewPr>
  <p:slideViewPr>
    <p:cSldViewPr>
      <p:cViewPr varScale="1">
        <p:scale>
          <a:sx n="86" d="100"/>
          <a:sy n="86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2C2DF-29A7-42CC-B170-0CB0FF379F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5690A-5291-4E66-896D-03C0BA2776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079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2C2DF-29A7-42CC-B170-0CB0FF379F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5690A-5291-4E66-896D-03C0BA2776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2545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2C2DF-29A7-42CC-B170-0CB0FF379F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5690A-5291-4E66-896D-03C0BA2776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68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2C2DF-29A7-42CC-B170-0CB0FF379F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5690A-5291-4E66-896D-03C0BA2776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442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2C2DF-29A7-42CC-B170-0CB0FF379F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5690A-5291-4E66-896D-03C0BA2776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2520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2C2DF-29A7-42CC-B170-0CB0FF379F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5690A-5291-4E66-896D-03C0BA2776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5945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2C2DF-29A7-42CC-B170-0CB0FF379F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5690A-5291-4E66-896D-03C0BA2776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7630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2C2DF-29A7-42CC-B170-0CB0FF379F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5690A-5291-4E66-896D-03C0BA2776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8531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2C2DF-29A7-42CC-B170-0CB0FF379F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5690A-5291-4E66-896D-03C0BA2776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9511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2C2DF-29A7-42CC-B170-0CB0FF379F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5690A-5291-4E66-896D-03C0BA2776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373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2C2DF-29A7-42CC-B170-0CB0FF379F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5690A-5291-4E66-896D-03C0BA2776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3551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2C2DF-29A7-42CC-B170-0CB0FF379F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5690A-5291-4E66-896D-03C0BA2776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6666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1.1zoom.ru/big3/814/Winter_Snow_Pine_cone_4621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30577" y="0"/>
            <a:ext cx="92479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2736503"/>
            <a:ext cx="4392488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80565" algn="ctr">
              <a:spcAft>
                <a:spcPts val="0"/>
              </a:spcAft>
            </a:pPr>
            <a:endParaRPr lang="ru-RU" b="1" kern="50" dirty="0" smtClean="0">
              <a:solidFill>
                <a:srgbClr val="FF0000"/>
              </a:solidFill>
              <a:latin typeface="Comic Sans MS" pitchFamily="66" charset="0"/>
              <a:ea typeface="DejaVu Sans"/>
              <a:cs typeface="DejaVu San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518287"/>
            <a:ext cx="7776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80565" algn="ctr">
              <a:spcAft>
                <a:spcPts val="0"/>
              </a:spcAft>
            </a:pPr>
            <a:r>
              <a:rPr lang="ru-RU" sz="2000" b="1" kern="50" dirty="0" smtClean="0">
                <a:solidFill>
                  <a:srgbClr val="FF0000"/>
                </a:solidFill>
                <a:latin typeface="Comic Sans MS" pitchFamily="66" charset="0"/>
                <a:ea typeface="DejaVu Sans"/>
                <a:cs typeface="DejaVu Sans"/>
              </a:rPr>
              <a:t>муниципальное бюджетное дошкольное образовательное учреждение детский сад «Теремок»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782122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sz="2400" b="1" i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sz="24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sz="2400" b="1" i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797511"/>
            <a:ext cx="7429552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Исследовательско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творческий проект</a:t>
            </a:r>
          </a:p>
          <a:p>
            <a:pPr algn="ctr"/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«Удивительный снег…»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возраст: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3-4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</a:p>
          <a:p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группа «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Колокольчик»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Воспитатели: 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Вавилина Л.А.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Моисеева Д.В.</a:t>
            </a:r>
          </a:p>
          <a:p>
            <a:pPr algn="ctr"/>
            <a:endParaRPr lang="ru-RU" sz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г. Бородино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718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Аттестация моя\5a3221d5929c216053d42a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500042"/>
            <a:ext cx="8929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Comic Sans MS" pitchFamily="66" charset="0"/>
              </a:rPr>
              <a:t>Театрализованная деятельность  «</a:t>
            </a:r>
            <a:r>
              <a:rPr lang="ru-RU" b="1" i="1" dirty="0" err="1" smtClean="0">
                <a:solidFill>
                  <a:srgbClr val="002060"/>
                </a:solidFill>
                <a:latin typeface="Comic Sans MS" pitchFamily="66" charset="0"/>
              </a:rPr>
              <a:t>Заюшкина</a:t>
            </a:r>
            <a:r>
              <a:rPr lang="ru-RU" b="1" i="1" dirty="0" smtClean="0">
                <a:solidFill>
                  <a:srgbClr val="002060"/>
                </a:solidFill>
                <a:latin typeface="Comic Sans MS" pitchFamily="66" charset="0"/>
              </a:rPr>
              <a:t> избушка»</a:t>
            </a:r>
            <a:endParaRPr lang="ru-RU" dirty="0"/>
          </a:p>
        </p:txBody>
      </p:sp>
      <p:pic>
        <p:nvPicPr>
          <p:cNvPr id="4" name="Picture 4" descr="C:\Users\теремок8\Desktop\СНЕГ ФОТО\Родители\0-02-05-0dea69e20ebd178a1c1a16118ae4ab48d1176c46e874ddb9d34da03ac39e6b8e_bd7f678f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28596" y="3857628"/>
            <a:ext cx="3360013" cy="26639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86380" y="1071546"/>
            <a:ext cx="3214710" cy="2738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596" y="1142984"/>
            <a:ext cx="3309961" cy="2482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86380" y="4000504"/>
            <a:ext cx="3548088" cy="2661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2428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Аттестация моя\5a3221d5929c216053d42a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2910" y="142852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Comic Sans MS" pitchFamily="66" charset="0"/>
              </a:rPr>
              <a:t>Конструировали снежинку из различного конструктора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034" y="3429000"/>
            <a:ext cx="3643338" cy="3157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57752" y="642918"/>
            <a:ext cx="3643338" cy="2732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43438" y="3571876"/>
            <a:ext cx="4071966" cy="3053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s://r1.nubex.ru/s11091-829/d239d18aba_fit-in~1280x800~filters:no_upscale()__f1694_6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1214422"/>
            <a:ext cx="3741668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9892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Аттестация моя\5a3221d5929c216053d42a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C:\Users\теремок8\Desktop\СНЕГ ФОТО\IMG_20210208_14351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437874" y="1340768"/>
            <a:ext cx="2574286" cy="29949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теремок8\Desktop\СНЕГ ФОТО\IMG_20210208_09564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229477" y="1310183"/>
            <a:ext cx="2729139" cy="30090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8440" y="404663"/>
            <a:ext cx="835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i="1" dirty="0" smtClean="0">
                <a:solidFill>
                  <a:srgbClr val="002060"/>
                </a:solidFill>
                <a:latin typeface="Comic Sans MS" pitchFamily="66" charset="0"/>
              </a:rPr>
              <a:t>В центре спорта  играли со снежками, подбрасывали их и ловили, прыгали через снежки и катали их, ходили по снежным следам.</a:t>
            </a:r>
            <a:endParaRPr lang="ru-RU" b="1" i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4340" name="Picture 4" descr="C:\Users\теремок8\Desktop\СНЕГ ФОТО\IMG_20210208_095536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08568" y="1164814"/>
            <a:ext cx="2807507" cy="32013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Users\теремок8\Desktop\СНЕГ ФОТО\IMG_20210208_095714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316075" y="4319283"/>
            <a:ext cx="2913401" cy="25948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5631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Аттестация моя\5a3221d5929c216053d42a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0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Comic Sans MS" pitchFamily="66" charset="0"/>
              </a:rPr>
              <a:t>В центре воды и песка дети экспериментировали со снегом и льдом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60557" y="2996951"/>
            <a:ext cx="3786214" cy="2839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теремок8\Desktop\СНЕГ прект\СНЕГ ФОТО\Еще\IMG_20210209_1155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12875" y="1003331"/>
            <a:ext cx="2467317" cy="32897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теремок8\Desktop\СНЕГ прект\СНЕГ ФОТО\Еще\IMG_20210209_11525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4141" y="1268760"/>
            <a:ext cx="2268246" cy="3024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2428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Аттестация моя\5a3221d5929c216053d42a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28662" y="285728"/>
            <a:ext cx="6429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Comic Sans MS" pitchFamily="66" charset="0"/>
              </a:rPr>
              <a:t>              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9420" y="669883"/>
            <a:ext cx="3464508" cy="2598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92080" y="2924943"/>
            <a:ext cx="3429359" cy="3639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87624" y="3268265"/>
            <a:ext cx="3384376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923928" y="857231"/>
            <a:ext cx="46805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Comic Sans MS" pitchFamily="66" charset="0"/>
              </a:rPr>
              <a:t>Центр </a:t>
            </a:r>
            <a:r>
              <a:rPr lang="ru-RU" b="1" i="1" dirty="0" err="1">
                <a:solidFill>
                  <a:srgbClr val="002060"/>
                </a:solidFill>
                <a:latin typeface="Comic Sans MS" pitchFamily="66" charset="0"/>
              </a:rPr>
              <a:t>сенсорики</a:t>
            </a:r>
            <a:r>
              <a:rPr lang="ru-RU" b="1" i="1" dirty="0">
                <a:solidFill>
                  <a:srgbClr val="002060"/>
                </a:solidFill>
                <a:latin typeface="Comic Sans MS" pitchFamily="66" charset="0"/>
              </a:rPr>
              <a:t> пополнили дидактическими играми </a:t>
            </a:r>
            <a:r>
              <a:rPr lang="ru-RU" b="1" i="1" dirty="0" smtClean="0">
                <a:solidFill>
                  <a:srgbClr val="002060"/>
                </a:solidFill>
                <a:latin typeface="Comic Sans MS" pitchFamily="66" charset="0"/>
              </a:rPr>
              <a:t>«Найди пару». </a:t>
            </a:r>
            <a:r>
              <a:rPr lang="ru-RU" b="1" i="1" dirty="0">
                <a:solidFill>
                  <a:srgbClr val="002060"/>
                </a:solidFill>
                <a:latin typeface="Comic Sans MS" pitchFamily="66" charset="0"/>
              </a:rPr>
              <a:t>В контейнере с бросовым материалом дети искали снежинки, снег из ватных дисков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2428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Аттестация моя\5a3221d5929c216053d42a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57224" y="168571"/>
            <a:ext cx="75009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Comic Sans MS" pitchFamily="66" charset="0"/>
              </a:rPr>
              <a:t>   </a:t>
            </a:r>
            <a:r>
              <a:rPr lang="ru-RU" b="1" i="1" dirty="0">
                <a:solidFill>
                  <a:srgbClr val="002060"/>
                </a:solidFill>
                <a:latin typeface="Comic Sans MS" pitchFamily="66" charset="0"/>
              </a:rPr>
              <a:t>Центр художественного творчества пополнился нетрадиционным материалом для творчества (манкой</a:t>
            </a:r>
            <a:r>
              <a:rPr lang="ru-RU" b="1" i="1" dirty="0" smtClean="0">
                <a:solidFill>
                  <a:srgbClr val="002060"/>
                </a:solidFill>
                <a:latin typeface="Comic Sans MS" pitchFamily="66" charset="0"/>
              </a:rPr>
              <a:t>), пробовали рисовать на снегу.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43608" y="1071546"/>
            <a:ext cx="2786081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40152" y="1071546"/>
            <a:ext cx="2033235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теремок8\Desktop\СНЕГ прект\СНЕГ ФОТО\Еще\0-02-05-40d3fd6918a27707678fcd90d7ba39b30dc4b165d2cfff3bbac7c6c650015ef8_22ee849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7526" y="4054679"/>
            <a:ext cx="3417592" cy="25631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:\Аттестация моя\СНЕГ ФОТО\Еще\0-02-05-d456674a7e2ce742897a19e9ea13fd78cd030176d518ecaaebe0766a8c258d9a_7c06bf9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69641" y="4020773"/>
            <a:ext cx="3462799" cy="2597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9892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Аттестация моя\5a3221d5929c216053d42a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282" y="857232"/>
            <a:ext cx="2786082" cy="2956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00694" y="3929066"/>
            <a:ext cx="2000264" cy="2743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86578" y="785794"/>
            <a:ext cx="221457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00232" y="3929066"/>
            <a:ext cx="2489690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43306" y="785794"/>
            <a:ext cx="2253689" cy="3004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85720" y="-1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Comic Sans MS" pitchFamily="66" charset="0"/>
              </a:rPr>
              <a:t>Активно проводили время во время прогулки на улице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024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Аттестация моя\5a3221d5929c216053d42a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42910" y="357166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Comic Sans MS" pitchFamily="66" charset="0"/>
              </a:rPr>
              <a:t>Участие в проекте приняли родители с детьми дома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7159" y="894028"/>
            <a:ext cx="2357454" cy="2392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86116" y="928670"/>
            <a:ext cx="2500330" cy="2357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29388" y="785794"/>
            <a:ext cx="2162366" cy="266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42976" y="3643314"/>
            <a:ext cx="2250297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57752" y="3643314"/>
            <a:ext cx="2322881" cy="3097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9892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Аттестация моя\5a3221d5929c216053d42a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034" y="214291"/>
            <a:ext cx="2345726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14876" y="357166"/>
            <a:ext cx="2571768" cy="3012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00760" y="3643314"/>
            <a:ext cx="2317766" cy="29799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857356" y="3714752"/>
            <a:ext cx="2286016" cy="2873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2428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Аттестация моя\5a3221d5929c216053d42a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8596" y="214290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Comic Sans MS" pitchFamily="66" charset="0"/>
              </a:rPr>
              <a:t>Завершили наш проект выставкой аппликаций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Comic Sans MS" pitchFamily="66" charset="0"/>
              </a:rPr>
              <a:t>«Такие разные снежинки»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57290" y="1285860"/>
            <a:ext cx="6858048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2428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Аттестация моя\5a3221d5929c216053d42a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8596" y="58847"/>
            <a:ext cx="8001056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dirty="0"/>
          </a:p>
          <a:p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Цель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формирование знаний детей о снеге и его свойствах.</a:t>
            </a:r>
          </a:p>
          <a:p>
            <a:r>
              <a:rPr lang="ru-RU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Задачи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r>
              <a:rPr lang="ru-RU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Образовательные:           </a:t>
            </a:r>
          </a:p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Закреплять знания детей о характерных признаках зимы (зимой холодно, идет снег, снег лежит на крышах, деревьях). </a:t>
            </a:r>
          </a:p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Формировать понятие о свойстве снега (состоит из снежинок, холодный, пушистый, мягкий).</a:t>
            </a:r>
          </a:p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Учить устанавливать простейшие причинно- следственные связи (снег тает на теплой руке и в теплой комнате).</a:t>
            </a:r>
          </a:p>
          <a:p>
            <a:r>
              <a:rPr lang="ru-RU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Развивающие:         </a:t>
            </a:r>
          </a:p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Развитие исследовательского и познавательного интереса к экспериментированию со снегом. </a:t>
            </a:r>
          </a:p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Развивать умение использовать в беседе накопленные знания.</a:t>
            </a:r>
          </a:p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Развивать 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речь,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мышление, память, внимание, наблюдательность. </a:t>
            </a:r>
          </a:p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4. Развивать мелкую моторику рук, навыки.  </a:t>
            </a:r>
          </a:p>
          <a:p>
            <a:r>
              <a:rPr lang="ru-RU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Воспитательные:   </a:t>
            </a:r>
          </a:p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Воспитывать доброту, отзывчивость, любовь к природе. </a:t>
            </a:r>
          </a:p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Воспитывать бережное отношение к природе, способности замечать красоту зимней природы.</a:t>
            </a:r>
          </a:p>
          <a:p>
            <a:r>
              <a:rPr lang="ru-RU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Мотивация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На выходных выпало очень много снега.</a:t>
            </a:r>
          </a:p>
          <a:p>
            <a:r>
              <a:rPr lang="ru-RU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Итоговое мероприятие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  Выставка аппликаций "Такие разные снежинки ", 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ответственные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Вавилина Л.А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., Моисеева Д.В.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892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Аттестация моя\5a3221d5929c216053d42a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C:\Users\теремок8\Desktop\СНЕГ ФОТО\IMG_20210201_15201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500562" y="3357562"/>
            <a:ext cx="4500562" cy="32284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43808" y="692696"/>
            <a:ext cx="4310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Comic Sans MS" pitchFamily="66" charset="0"/>
              </a:rPr>
              <a:t>Планируем, подключаем родителей</a:t>
            </a:r>
            <a:endParaRPr lang="ru-RU" sz="2000" i="1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2844" y="1428736"/>
            <a:ext cx="4409874" cy="3307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58024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Аттестация моя\5a3221d5929c216053d42a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43042" y="428604"/>
            <a:ext cx="57150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Comic Sans MS" pitchFamily="66" charset="0"/>
              </a:rPr>
              <a:t>Центр природы и экспериментирования 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20" y="928670"/>
            <a:ext cx="3190897" cy="2393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71868" y="2500306"/>
            <a:ext cx="2643206" cy="35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5786" y="3524227"/>
            <a:ext cx="2286016" cy="3048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29388" y="928670"/>
            <a:ext cx="257176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73586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Аттестация моя\5a3221d5929c216053d42a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5786" y="1285860"/>
            <a:ext cx="2585745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29256" y="1142984"/>
            <a:ext cx="2428892" cy="2995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20" y="4000504"/>
            <a:ext cx="3214710" cy="2610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72132" y="4000504"/>
            <a:ext cx="3071834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28596" y="357166"/>
            <a:ext cx="86030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Comic Sans MS" pitchFamily="66" charset="0"/>
              </a:rPr>
              <a:t>Мы </a:t>
            </a:r>
            <a:r>
              <a:rPr lang="ru-RU" b="1" i="1" smtClean="0">
                <a:solidFill>
                  <a:srgbClr val="002060"/>
                </a:solidFill>
                <a:latin typeface="Comic Sans MS" pitchFamily="66" charset="0"/>
              </a:rPr>
              <a:t>исследовали снег, </a:t>
            </a:r>
            <a:r>
              <a:rPr lang="ru-RU" b="1" i="1" dirty="0" smtClean="0">
                <a:solidFill>
                  <a:srgbClr val="002060"/>
                </a:solidFill>
                <a:latin typeface="Comic Sans MS" pitchFamily="66" charset="0"/>
              </a:rPr>
              <a:t>узнали какой он, рассмотрели, что он состоит из снежинок. Понаблюдали что снег тает в тепле и превращается в талую воду, которую пить нельзя.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4633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Аттестация моя\5a3221d5929c216053d42a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43504" y="857232"/>
            <a:ext cx="3048021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7158" y="3857628"/>
            <a:ext cx="3428991" cy="257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7158" y="1000108"/>
            <a:ext cx="3347932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00694" y="3500438"/>
            <a:ext cx="2426385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285853" y="357166"/>
            <a:ext cx="6429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Comic Sans MS" pitchFamily="66" charset="0"/>
              </a:rPr>
              <a:t>Сделали бусы для елочки из талой воды и красок.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2428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Аттестация моя\5a3221d5929c216053d42a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20" y="1285860"/>
            <a:ext cx="3000396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28992" y="3000371"/>
            <a:ext cx="2714644" cy="3619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15074" y="1214422"/>
            <a:ext cx="2643206" cy="3524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28597" y="-1"/>
            <a:ext cx="83582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i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Comic Sans MS" pitchFamily="66" charset="0"/>
              </a:rPr>
              <a:t>Познакомились со свойствами льда, лед – это твердая вода, в тепле лед тает.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2428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Аттестация моя\5a3221d5929c216053d42a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062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еремок8\Desktop\СНЕГ прект\СНЕГ ФОТО\Еще\0-02-05-d2a8737957995583350750b31e7784577a2152705e47363b6f1ffea99ac0aabd_66dfc2e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23608" y="4221088"/>
            <a:ext cx="3332568" cy="24994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теремок8\Desktop\СНЕГ прект\СНЕГ ФОТО\Еще\0-02-05-7629148c9685e8457bb7aa92b24de10ff568f8a5af7738987b7b6855afe04939_8486ae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25456" y="1309802"/>
            <a:ext cx="3600400" cy="2631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еремок8\Desktop\СНЕГ прект\СНЕГ ФОТО\Еще\0-02-05-5d0cf39ed8a8f51d62792bc7b348de5d534432fce0bf12d9f1122a2e31078441_6e4955f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47640" y="1484784"/>
            <a:ext cx="3600400" cy="25968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14270" y="188639"/>
            <a:ext cx="59820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Comic Sans MS" pitchFamily="66" charset="0"/>
              </a:rPr>
              <a:t>Наблюдали за льдом в воде. Лед в воде не тонет, в теплой воде лед тает быстрее, чем в холодной.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402428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Аттестация моя\5a3221d5929c216053d42a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285728"/>
            <a:ext cx="8929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Comic Sans MS" pitchFamily="66" charset="0"/>
              </a:rPr>
              <a:t>В центре театра и музыки показали детям  пальчиковый театр «Рукавичка», дети играли на шумовых инструментах для «</a:t>
            </a:r>
            <a:r>
              <a:rPr lang="ru-RU" b="1" i="1" dirty="0" err="1" smtClean="0">
                <a:solidFill>
                  <a:srgbClr val="002060"/>
                </a:solidFill>
                <a:latin typeface="Comic Sans MS" pitchFamily="66" charset="0"/>
              </a:rPr>
              <a:t>снеговичка</a:t>
            </a:r>
            <a:r>
              <a:rPr lang="ru-RU" b="1" i="1" dirty="0" smtClean="0">
                <a:solidFill>
                  <a:srgbClr val="002060"/>
                </a:solidFill>
                <a:latin typeface="Comic Sans MS" pitchFamily="66" charset="0"/>
              </a:rPr>
              <a:t>».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282" y="1214422"/>
            <a:ext cx="4071966" cy="2858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1538" y="3786190"/>
            <a:ext cx="454759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теремок8\Desktop\СНЕГ ФОТО\Родители\IMG_20201010_13044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643570" y="1571612"/>
            <a:ext cx="3286148" cy="35061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416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417</Words>
  <Application>Microsoft Office PowerPoint</Application>
  <PresentationFormat>Экран (4:3)</PresentationFormat>
  <Paragraphs>52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теремок8</dc:creator>
  <cp:lastModifiedBy>Пользователь</cp:lastModifiedBy>
  <cp:revision>50</cp:revision>
  <dcterms:created xsi:type="dcterms:W3CDTF">2021-02-08T06:59:44Z</dcterms:created>
  <dcterms:modified xsi:type="dcterms:W3CDTF">2021-03-01T03:21:31Z</dcterms:modified>
</cp:coreProperties>
</file>