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8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652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839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490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71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13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147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44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852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150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1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97F5F-35F4-4901-A66D-B385540449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ED8C9-8B8E-4C50-A611-AA012BD8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0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20801" y="147935"/>
            <a:ext cx="974090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№11»</a:t>
            </a:r>
          </a:p>
          <a:p>
            <a:pPr algn="ctr"/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Боготол</a:t>
            </a:r>
          </a:p>
          <a:p>
            <a:pPr algn="ctr"/>
            <a:endParaRPr lang="ru-RU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algn="ctr"/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</a:p>
          <a:p>
            <a:pPr algn="ctr"/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«Профилактика детского дорожно-транспортного травматизма в системе дошкольного образования»</a:t>
            </a:r>
          </a:p>
          <a:p>
            <a:pPr algn="ctr"/>
            <a:endParaRPr lang="ru-RU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воспитатель Соколова Г.А. </a:t>
            </a:r>
            <a:endParaRPr lang="ru-RU" sz="28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596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48000" y="124480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Цель: формирование основ безопасного поведения на улице.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5300" y="913487"/>
            <a:ext cx="11582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Продолжать знакомить с понятиями «улица», «дорога», «перекресток», «остановка общественного транспорта» и элементарными правилами поведения на улице.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Подводить детей к осознанию необходимости соблюдать правила дорожного движения. Уточнять знания детей о назначении светофора и работе полицейского.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Знакомить с различными видами городского транспорта, особенностями их внешнего вида и назначения («Скорая помощь», «Пожарная», машина МЧС, «Полиция», трамвай, троллейбус, автобус).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Знакомить со знаками дорожного движения «Пешеходный переход», «Остановка общественного транспорта». Формировать навыки культурного поведения в общественном транспорте.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952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302959" y="286807"/>
            <a:ext cx="5586081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Ведущая педагогическая идея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30400" y="1365935"/>
            <a:ext cx="10109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Формирование культуры поведения на дорогах у детей  среднего дошкольного возраста через игру.</a:t>
            </a:r>
            <a:endParaRPr lang="ru-RU" sz="28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30398" y="2731870"/>
            <a:ext cx="98044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8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Распространение  данной идеи среди коллег и родителей </a:t>
            </a:r>
            <a:endParaRPr lang="ru-RU" sz="2800" i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900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70200" y="350188"/>
            <a:ext cx="74295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«</a:t>
            </a:r>
            <a:r>
              <a:rPr lang="ru-RU" sz="3100" b="1" kern="0" dirty="0" smtClean="0">
                <a:solidFill>
                  <a:srgbClr val="000000"/>
                </a:solidFill>
                <a:latin typeface="Times New Roman"/>
                <a:ea typeface="Calibri"/>
              </a:rPr>
              <a:t>Методы работы по профилактике дорожно-транспортного травматизма</a:t>
            </a:r>
            <a:r>
              <a:rPr kumimoji="0" lang="ru-RU" sz="3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</a:rPr>
              <a:t>»</a:t>
            </a:r>
            <a:r>
              <a:rPr kumimoji="0" lang="ru-RU" sz="31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31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44665" y="1581936"/>
            <a:ext cx="2666918" cy="2146300"/>
          </a:xfrm>
          <a:prstGeom prst="roundRect">
            <a:avLst/>
          </a:prstGeom>
          <a:solidFill>
            <a:srgbClr val="00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Картотека игр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«Безопасность </a:t>
            </a: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дорогах»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61739" y="3984672"/>
            <a:ext cx="2665121" cy="2616892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Библиотечка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литературного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материала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4950" y="1581936"/>
            <a:ext cx="3556000" cy="2402736"/>
          </a:xfrm>
          <a:prstGeom prst="roundRect">
            <a:avLst/>
          </a:prstGeom>
          <a:solidFill>
            <a:srgbClr val="00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Создание развивающей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предметно-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пространственной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среды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25562" y="4109762"/>
            <a:ext cx="2313837" cy="2616892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Просмотр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видео материала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90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9100" y="0"/>
            <a:ext cx="109220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«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эффекты»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5450" y="1197620"/>
            <a:ext cx="112014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детей сформированы знания об улице и её сопутствующих понятиях, 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также знания правил поведения на дорогах, в общественном транспорте.</a:t>
            </a:r>
          </a:p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Привито желание выполнять данные правила самими и привлекать к этому родителей.</a:t>
            </a:r>
          </a:p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Сформированы представления и закрепятся знания о разнообразии видов транспорта и транспортных средствах, а также пешеходных переходах, дорожных знаках.</a:t>
            </a:r>
          </a:p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Сформированы умения ориентироваться на улицах поселка. Повысится познавательный интерес к жизни улицы.</a:t>
            </a:r>
          </a:p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Пополнение развивающей предметно-пространственной  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среды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различными пособиями.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599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0500" y="818446"/>
            <a:ext cx="11811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Т.С.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Саулина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Знакомим дошкольников с правилами дорожного движения для занятий для занятий с детьми      3-7 лет. Издательство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Мазайка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-Синтез Москва 2015.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«Светофор». Обучение детей дошкольного возраста Правилам дорожного движения.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2."Занятия по правилам дорожного движения"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под.ред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Е.А.Романовой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А.Б.Малюшкина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2009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Е.И.Шаланова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"Правила безопасности- Дорожного движения"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Лиходед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"Уроки светофор".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Е.Я.Хабибуллина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"Дорожная азбука в детском саду",2013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дорожного движения в системе обучения дошкольников" автор сост.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Т.Г.Кобзева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И.А.Холодова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Г.С.Александрова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47879" y="147613"/>
            <a:ext cx="441043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8228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372</Words>
  <Application>Microsoft Office PowerPoint</Application>
  <PresentationFormat>Широкоэкранный</PresentationFormat>
  <Paragraphs>45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 3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7</cp:revision>
  <dcterms:created xsi:type="dcterms:W3CDTF">2023-01-19T09:30:36Z</dcterms:created>
  <dcterms:modified xsi:type="dcterms:W3CDTF">2023-01-19T10:02:25Z</dcterms:modified>
</cp:coreProperties>
</file>