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A02"/>
    <a:srgbClr val="FBEF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CC3B8E-BDB3-477A-8E24-090E896A216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C61249-C31C-40B6-A1ED-2EEF6075CB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437112"/>
            <a:ext cx="7854696" cy="1752600"/>
          </a:xfrm>
        </p:spPr>
        <p:txBody>
          <a:bodyPr>
            <a:normAutofit/>
          </a:bodyPr>
          <a:lstStyle/>
          <a:p>
            <a:r>
              <a:rPr lang="ru-RU" b="1" dirty="0" smtClean="0"/>
              <a:t>Выполнил: Прищепов Владимир</a:t>
            </a:r>
          </a:p>
          <a:p>
            <a:r>
              <a:rPr lang="ru-RU" b="1" dirty="0" smtClean="0"/>
              <a:t>6 лет, подготовительная к школе группа</a:t>
            </a:r>
          </a:p>
          <a:p>
            <a:r>
              <a:rPr lang="ru-RU" b="1" dirty="0" smtClean="0"/>
              <a:t>Руководитель: </a:t>
            </a:r>
            <a:r>
              <a:rPr lang="ru-RU" b="1" dirty="0" err="1" smtClean="0"/>
              <a:t>Габова</a:t>
            </a:r>
            <a:r>
              <a:rPr lang="ru-RU" b="1" dirty="0" smtClean="0"/>
              <a:t> </a:t>
            </a:r>
            <a:r>
              <a:rPr lang="ru-RU" b="1" dirty="0" err="1" smtClean="0"/>
              <a:t>наталья</a:t>
            </a:r>
            <a:r>
              <a:rPr lang="ru-RU" b="1" smtClean="0"/>
              <a:t> Александровна</a:t>
            </a:r>
            <a:endParaRPr lang="ru-RU" b="1" dirty="0" smtClean="0"/>
          </a:p>
          <a:p>
            <a:r>
              <a:rPr lang="ru-RU" b="1" dirty="0" smtClean="0"/>
              <a:t>МДОУ «Детский сад «Ладушки», 2023г.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24936" cy="2448272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EAA02"/>
                </a:solidFill>
              </a:rPr>
              <a:t>«</a:t>
            </a:r>
            <a:r>
              <a:rPr lang="ru-RU" sz="6800" dirty="0" smtClean="0">
                <a:solidFill>
                  <a:srgbClr val="FEAA02"/>
                </a:solidFill>
              </a:rPr>
              <a:t>Солнечная система»</a:t>
            </a:r>
            <a:endParaRPr lang="ru-RU" sz="6800" dirty="0">
              <a:solidFill>
                <a:srgbClr val="FEAA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81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497"/>
            <a:ext cx="9170089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Все этапы вместе.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6146" name="Picture 2" descr="Как образовалась наша Солнечная система и планета Земля? | Звездный катало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95726"/>
            <a:ext cx="8352928" cy="584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197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Строение Солнечной системы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7170" name="Picture 2" descr="https://assets-global.website-files.com/599873abab717100012c91ea/6086b9b41e408f9b5539ae25_FByyA8YKFEc%20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9144000" cy="3970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911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3" y="116632"/>
            <a:ext cx="9036497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Солнце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8194" name="Picture 2" descr="Солнц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" y="1052736"/>
            <a:ext cx="914314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950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Меркурий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9218" name="Picture 2" descr="Ученые: Меркурий вращается на 9 секунд быстрее, чем считалось ранее - РИА  Новости, 09.09.201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7" y="1196752"/>
            <a:ext cx="9133363" cy="513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352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74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Венера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10242" name="Picture 2" descr="https://icdn.lenta.ru/images/2022/11/15/11/20221115112851783/detail_3bc057ac78da2505584cca03e09df0e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02297"/>
            <a:ext cx="885698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022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Земля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11266" name="Picture 2" descr="Скорость вращения Земли рекордно выросла. Куда торопится планета? – Москва  24, 13.01.202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196752"/>
            <a:ext cx="914400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063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Марс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12290" name="Picture 2" descr="Планета Марс (иллюстрация из открытых источников)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094305" cy="534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888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Юпитер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13314" name="Picture 2" descr="Планета Юпитер | Факты о Юпитере | Последние новости | Астрономия для всех  | Star Walk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1196752"/>
            <a:ext cx="9144001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8365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Сатурн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14338" name="Picture 2" descr="Сатурн Сообщение по теме Планеты Окружающий мир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001336"/>
            <a:ext cx="8856984" cy="576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560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Уран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15362" name="Picture 2" descr="Уран - 3D-сцены - Цифровое образование и обучение Мozaik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910" y="1297837"/>
            <a:ext cx="9124090" cy="515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29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7772400" cy="13624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EAA02"/>
                </a:solidFill>
              </a:rPr>
              <a:t>Актуальность</a:t>
            </a:r>
            <a:endParaRPr lang="ru-RU" dirty="0">
              <a:solidFill>
                <a:srgbClr val="FEAA0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2060848"/>
            <a:ext cx="8218112" cy="338437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Больше всего я люблю смотреть мультики про супергероев и играть в них. А они часто отправляются в космические приключения. Я и сам хотел бы полететь туда, и мне стало интересно, что там, в космосе и как оно появилось, откуда взялось всё, что нас окружает?</a:t>
            </a:r>
          </a:p>
          <a:p>
            <a:pPr algn="l"/>
            <a:r>
              <a:rPr lang="ru-RU" sz="2800" dirty="0" smtClean="0"/>
              <a:t>Поэтому я решил узнать, что такое Солнечная система, как и когда она появилась.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77498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Нептун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16386" name="Picture 2" descr="Экскурсия на неспокойный Нептун! | Астрономия с Ауриэль | Дзен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613" y="975088"/>
            <a:ext cx="9026013" cy="557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421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Мимо Земли пролетит комета: ее можно увидеть невооруженным глазом • ИА «ВК  Пресс» Краснода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400" y="1020259"/>
            <a:ext cx="4687467" cy="291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Другие объекты Солнечной системы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17410" name="Picture 2" descr="Малые тела Солнечной системы: астероиды, кометы, метеоры ... ⋆ FutureN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88519"/>
            <a:ext cx="4477400" cy="251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Астрономия 10-11 классы. Малые тела Солнечной системы. Карликовые планеты -  Пройти онлайн тест | Online Test P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31862"/>
            <a:ext cx="5853192" cy="292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Возраст кометы: можно ли определить, сколько лет комете, современные  исследован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576" y="3932320"/>
            <a:ext cx="3816424" cy="292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Луна в цифрах и фактах - РИА Новости, 29.01.201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8" r="24378"/>
          <a:stretch/>
        </p:blipFill>
        <p:spPr bwMode="auto">
          <a:xfrm>
            <a:off x="4477400" y="1564515"/>
            <a:ext cx="2336304" cy="242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917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>
                <a:solidFill>
                  <a:srgbClr val="FEAA02"/>
                </a:solidFill>
              </a:rPr>
              <a:t>Вывод:</a:t>
            </a:r>
            <a:endParaRPr lang="ru-RU" dirty="0">
              <a:solidFill>
                <a:srgbClr val="FEAA02"/>
              </a:solidFill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530352" y="1268760"/>
            <a:ext cx="7772400" cy="33166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Georgia" pitchFamily="18" charset="0"/>
              <a:buAutoNum type="arabicPeriod"/>
            </a:pPr>
            <a:endParaRPr lang="ru-RU" sz="2800" dirty="0" smtClean="0"/>
          </a:p>
          <a:p>
            <a:pPr marL="514350" indent="-514350">
              <a:buFont typeface="Georgia" pitchFamily="18" charset="0"/>
              <a:buAutoNum type="arabicPeriod"/>
            </a:pPr>
            <a:endParaRPr lang="ru-RU" sz="2800" dirty="0" smtClean="0"/>
          </a:p>
          <a:p>
            <a:pPr marL="514350" indent="-514350">
              <a:buFont typeface="Georgia" pitchFamily="18" charset="0"/>
              <a:buAutoNum type="arabicPeriod"/>
            </a:pPr>
            <a:endParaRPr lang="ru-RU" sz="2800" dirty="0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530352" y="1772816"/>
            <a:ext cx="7772400" cy="331662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Georgia" pitchFamily="18" charset="0"/>
              <a:buAutoNum type="arabicPeriod"/>
            </a:pPr>
            <a:r>
              <a:rPr lang="ru-RU" sz="2800" dirty="0" smtClean="0"/>
              <a:t>Я нашел фото героев исследователей космоса и узнал их имена.</a:t>
            </a:r>
          </a:p>
          <a:p>
            <a:pPr marL="514350" indent="-514350">
              <a:buFont typeface="Georgia" pitchFamily="18" charset="0"/>
              <a:buAutoNum type="arabicPeriod"/>
            </a:pPr>
            <a:r>
              <a:rPr lang="ru-RU" sz="2800" dirty="0" smtClean="0"/>
              <a:t>Я узнал, что Солнечная система появилась примерно 4,5 миллиарда лет назад, и рассмотрел этапы её формирования.</a:t>
            </a:r>
          </a:p>
          <a:p>
            <a:pPr marL="514350" indent="-514350">
              <a:buFont typeface="Georgia" pitchFamily="18" charset="0"/>
              <a:buAutoNum type="arabicPeriod"/>
            </a:pPr>
            <a:r>
              <a:rPr lang="ru-RU" sz="2800" dirty="0" smtClean="0"/>
              <a:t>Я узнал, что в Солнечной системе есть одна звезда, восемь планет и огромное количество малых небесных тел.</a:t>
            </a:r>
          </a:p>
          <a:p>
            <a:pPr marL="514350" indent="-514350">
              <a:buFont typeface="Georgia" pitchFamily="18" charset="0"/>
              <a:buAutoNum type="arabicPeriod"/>
            </a:pPr>
            <a:endParaRPr lang="ru-RU" sz="2800" dirty="0" smtClean="0"/>
          </a:p>
          <a:p>
            <a:pPr marL="514350" indent="-514350">
              <a:buFont typeface="Georgia" pitchFamily="18" charset="0"/>
              <a:buAutoNum type="arabicPeriod"/>
            </a:pPr>
            <a:endParaRPr lang="ru-RU" sz="2800" dirty="0" smtClean="0"/>
          </a:p>
          <a:p>
            <a:pPr marL="514350" indent="-514350">
              <a:buFont typeface="Georgia" pitchFamily="18" charset="0"/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24426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772400" cy="1362456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dirty="0" smtClean="0">
                <a:solidFill>
                  <a:srgbClr val="FEAA02"/>
                </a:solidFill>
              </a:rPr>
              <a:t>Цель: узнать что такое Солнечная система, как и когда она появилась.</a:t>
            </a:r>
            <a:endParaRPr lang="ru-RU" sz="4000" dirty="0">
              <a:solidFill>
                <a:srgbClr val="FEAA0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31662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Задачи: </a:t>
            </a:r>
          </a:p>
          <a:p>
            <a:pPr marL="514350" indent="-514350" algn="l">
              <a:buAutoNum type="arabicPeriod"/>
            </a:pPr>
            <a:r>
              <a:rPr lang="ru-RU" sz="2800" dirty="0" smtClean="0"/>
              <a:t>Найти фото героев в космосе.</a:t>
            </a:r>
          </a:p>
          <a:p>
            <a:pPr marL="514350" indent="-514350" algn="l">
              <a:buAutoNum type="arabicPeriod"/>
            </a:pPr>
            <a:r>
              <a:rPr lang="ru-RU" sz="2800" dirty="0" smtClean="0"/>
              <a:t>Узнать, как и когда появилась Солнечная система.</a:t>
            </a:r>
          </a:p>
          <a:p>
            <a:pPr marL="514350" indent="-514350" algn="l">
              <a:buAutoNum type="arabicPeriod"/>
            </a:pPr>
            <a:r>
              <a:rPr lang="ru-RU" sz="2800" dirty="0" smtClean="0"/>
              <a:t>Узнать какие объекты есть в Солнечной системе.</a:t>
            </a:r>
          </a:p>
          <a:p>
            <a:pPr marL="514350" indent="-514350" algn="l">
              <a:buAutoNum type="arabicPeriod"/>
            </a:pPr>
            <a:endParaRPr lang="ru-RU" sz="2800" dirty="0" smtClean="0"/>
          </a:p>
          <a:p>
            <a:pPr marL="514350" indent="-514350" algn="l">
              <a:buAutoNum type="arabicPeriod"/>
            </a:pPr>
            <a:endParaRPr lang="ru-RU" sz="2800" dirty="0" smtClean="0"/>
          </a:p>
          <a:p>
            <a:pPr marL="514350" indent="-514350" algn="l"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51495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423" y="0"/>
            <a:ext cx="7118794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EAA02"/>
                </a:solidFill>
              </a:rPr>
              <a:t>Супергерои в космосе</a:t>
            </a:r>
            <a:endParaRPr lang="ru-RU" dirty="0">
              <a:solidFill>
                <a:srgbClr val="FEAA02"/>
              </a:solidFill>
            </a:endParaRPr>
          </a:p>
        </p:txBody>
      </p:sp>
      <p:pic>
        <p:nvPicPr>
          <p:cNvPr id="1030" name="Picture 6" descr="Человек паук в космосе - 82 фото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1231" y="853613"/>
            <a:ext cx="406226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Обои космос, фон, фантастика, Scarlett Johansson, Скарлетт Йоханссон, Hulk,  постер, персонажи, Nebula, Iron Man, комикс, Captain America, супергерои,  Thor, Крис Эванс, Black Widow картинки на рабочий стол, раздел фильмы -  скачать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0670" y="2924944"/>
            <a:ext cx="6163330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Новость: Мстители отправятся в космо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92" y="1756772"/>
            <a:ext cx="3417823" cy="510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34076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Ж</a:t>
            </a:r>
            <a:r>
              <a:rPr lang="ru-RU" dirty="0" smtClean="0"/>
              <a:t>елезный человек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08258" y="93998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Человек-паук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668344" y="24706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Мстители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85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70" y="0"/>
            <a:ext cx="9022625" cy="8963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EAA02"/>
                </a:solidFill>
              </a:rPr>
              <a:t>Настоящие герои в космосе</a:t>
            </a:r>
            <a:endParaRPr lang="ru-RU" dirty="0">
              <a:solidFill>
                <a:srgbClr val="FEAA0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7975" y="5443825"/>
            <a:ext cx="2662101" cy="861843"/>
          </a:xfrm>
        </p:spPr>
        <p:txBody>
          <a:bodyPr>
            <a:normAutofit fontScale="92500"/>
          </a:bodyPr>
          <a:lstStyle/>
          <a:p>
            <a:r>
              <a:rPr lang="ru-RU" sz="2200" dirty="0" smtClean="0"/>
              <a:t>Юрий Гагарин – 108 минут в космосе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😮 Самые громкие подвиги российских космонавтов | Интересные факты | Узнай  Всё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788" y="1340768"/>
            <a:ext cx="3707904" cy="374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.tvc.ru/pictures/o/169/17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 bwMode="auto">
          <a:xfrm>
            <a:off x="6213782" y="1340768"/>
            <a:ext cx="2939804" cy="374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3059832" y="5489389"/>
            <a:ext cx="3312368" cy="8618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Геннадий Падалка – почти 2,5 года в космосе.</a:t>
            </a:r>
            <a:endParaRPr lang="ru-RU" dirty="0"/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6209457" y="5484274"/>
            <a:ext cx="2939804" cy="7809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Валентина </a:t>
            </a:r>
            <a:r>
              <a:rPr lang="ru-RU" dirty="0"/>
              <a:t>Терешкова – 3 дня в космосе .</a:t>
            </a:r>
          </a:p>
        </p:txBody>
      </p:sp>
      <p:sp>
        <p:nvSpPr>
          <p:cNvPr id="4" name="AutoShape 2" descr="Космонавт Падалка Геннадий Ивано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осмонавт Падалка Геннадий Иванович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Космонавт Падалка Геннадий Иванович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2299" y="1340769"/>
            <a:ext cx="2517158" cy="375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33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512168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solidFill>
                  <a:srgbClr val="FEAA02"/>
                </a:solidFill>
              </a:rPr>
              <a:t>Образование Солнечной системы</a:t>
            </a:r>
            <a:endParaRPr lang="ru-RU" sz="4400" dirty="0">
              <a:solidFill>
                <a:srgbClr val="FEAA02"/>
              </a:solidFill>
            </a:endParaRPr>
          </a:p>
        </p:txBody>
      </p:sp>
      <p:pic>
        <p:nvPicPr>
          <p:cNvPr id="2050" name="Picture 2" descr="Солнечная система - что это такое, состав, планеты по порядку, строение,  фото и видео - «Как и Почему»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464438"/>
            <a:ext cx="7920880" cy="548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701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981" y="0"/>
            <a:ext cx="9144000" cy="1510859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solidFill>
                  <a:srgbClr val="FEAA02"/>
                </a:solidFill>
              </a:rPr>
              <a:t>Образование Солнечной системы</a:t>
            </a:r>
          </a:p>
        </p:txBody>
      </p:sp>
      <p:pic>
        <p:nvPicPr>
          <p:cNvPr id="3074" name="Picture 2" descr="Солнечная система - что это такое, состав, планеты по порядку, строение,  фото и видео - «Как и Почему»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484784"/>
            <a:ext cx="7954157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194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олнечная система - что это такое, состав, планеты по порядку, строение,  фото и видео - «Как и Почему»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670" y="1844824"/>
            <a:ext cx="8844659" cy="476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1" y="116632"/>
            <a:ext cx="9144000" cy="1026368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solidFill>
                  <a:srgbClr val="FEAA02"/>
                </a:solidFill>
              </a:rPr>
              <a:t>Образование Солнечной системы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09627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296144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solidFill>
                  <a:srgbClr val="FEAA02"/>
                </a:solidFill>
              </a:rPr>
              <a:t>Образование Солнечной системы</a:t>
            </a:r>
            <a:endParaRPr lang="ru-RU" sz="4400" dirty="0"/>
          </a:p>
        </p:txBody>
      </p:sp>
      <p:pic>
        <p:nvPicPr>
          <p:cNvPr id="5122" name="Picture 2" descr="Солнечная система - что это такое, состав, планеты по порядку, строение,  фото и видео - «Как и Почему»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610146"/>
            <a:ext cx="8262589" cy="522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37506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447</TotalTime>
  <Words>257</Words>
  <Application>Microsoft Office PowerPoint</Application>
  <PresentationFormat>Экран (4:3)</PresentationFormat>
  <Paragraphs>44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«Солнечная система»</vt:lpstr>
      <vt:lpstr>Актуальность</vt:lpstr>
      <vt:lpstr>Цель: узнать что такое Солнечная система, как и когда она появилась.</vt:lpstr>
      <vt:lpstr>Супергерои в космосе</vt:lpstr>
      <vt:lpstr>Настоящие герои в космосе</vt:lpstr>
      <vt:lpstr>Образование Солнечной системы</vt:lpstr>
      <vt:lpstr>Образование Солнечной системы</vt:lpstr>
      <vt:lpstr>Образование Солнечной системы</vt:lpstr>
      <vt:lpstr>Образование Солнечной системы</vt:lpstr>
      <vt:lpstr>Все этапы вместе.</vt:lpstr>
      <vt:lpstr>Строение Солнечной системы</vt:lpstr>
      <vt:lpstr>Солнце</vt:lpstr>
      <vt:lpstr>Меркурий</vt:lpstr>
      <vt:lpstr>Венера</vt:lpstr>
      <vt:lpstr>Земля</vt:lpstr>
      <vt:lpstr>Марс</vt:lpstr>
      <vt:lpstr>Юпитер</vt:lpstr>
      <vt:lpstr>Сатурн</vt:lpstr>
      <vt:lpstr>Уран</vt:lpstr>
      <vt:lpstr>Нептун</vt:lpstr>
      <vt:lpstr>Другие объекты Солнечной системы</vt:lpstr>
      <vt:lpstr>Вывод: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«Солнечная система»</dc:title>
  <dc:creator>user</dc:creator>
  <cp:lastModifiedBy>User</cp:lastModifiedBy>
  <cp:revision>29</cp:revision>
  <dcterms:created xsi:type="dcterms:W3CDTF">2023-01-10T10:46:43Z</dcterms:created>
  <dcterms:modified xsi:type="dcterms:W3CDTF">2023-02-10T11:56:13Z</dcterms:modified>
</cp:coreProperties>
</file>