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062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93753A-2E11-4966-BF3F-4FA776E8F4E2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6A8B75-B331-4CF2-BD83-FF5D14C10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695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17</a:t>
            </a:r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.11.21</a:t>
            </a:r>
            <a:b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Классная Работа</a:t>
            </a:r>
            <a:endParaRPr lang="ru-RU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791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41277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Вспомни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7" y="1340767"/>
            <a:ext cx="740055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Замени суммой разрядных слагаемых числа 36</a:t>
            </a:r>
            <a:r>
              <a:rPr lang="en-US" sz="320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r>
              <a:rPr lang="ru-RU" sz="320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47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2234001"/>
            <a:ext cx="1210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endParaRPr lang="ru-RU" sz="8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05198" y="2234000"/>
            <a:ext cx="7200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90418" y="2233999"/>
            <a:ext cx="17458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8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67544" y="2234001"/>
            <a:ext cx="5967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8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05157" y="2234001"/>
            <a:ext cx="4631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8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51497" y="3154529"/>
            <a:ext cx="18286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47</a:t>
            </a:r>
            <a:endParaRPr lang="ru-RU" sz="8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00165" y="3154528"/>
            <a:ext cx="9666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endParaRPr lang="ru-RU" sz="8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36096" y="3154527"/>
            <a:ext cx="18068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8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85687" y="3154526"/>
            <a:ext cx="9666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164288" y="3113673"/>
            <a:ext cx="69762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55720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4" grpId="0"/>
      <p:bldP spid="15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916832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Устные приемы вычислени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й</a:t>
            </a:r>
          </a:p>
        </p:txBody>
      </p:sp>
    </p:spTree>
    <p:extLst>
      <p:ext uri="{BB962C8B-B14F-4D97-AF65-F5344CB8AC3E}">
        <p14:creationId xmlns:p14="http://schemas.microsoft.com/office/powerpoint/2010/main" val="228380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урока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1120" y="1772816"/>
            <a:ext cx="7687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Усвоить приемы устного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вычисления</a:t>
            </a:r>
            <a: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924944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овершенствовать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вычислительные навыки</a:t>
            </a:r>
          </a:p>
        </p:txBody>
      </p:sp>
    </p:spTree>
    <p:extLst>
      <p:ext uri="{BB962C8B-B14F-4D97-AF65-F5344CB8AC3E}">
        <p14:creationId xmlns:p14="http://schemas.microsoft.com/office/powerpoint/2010/main" val="1987083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9512" y="2330592"/>
            <a:ext cx="2520280" cy="114300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36+2=</a:t>
            </a:r>
            <a:endParaRPr lang="ru-RU" sz="54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1151620" y="3286496"/>
            <a:ext cx="504056" cy="57606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686384" y="3288032"/>
            <a:ext cx="432048" cy="58291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80204" y="3862560"/>
            <a:ext cx="540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03984" y="3856448"/>
            <a:ext cx="540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64808" y="2421460"/>
            <a:ext cx="457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30+(6+2)=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06240" y="2421460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30+8=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130496" y="2421460"/>
            <a:ext cx="1055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38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834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2276872"/>
            <a:ext cx="25202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36+20=</a:t>
            </a:r>
            <a:endParaRPr lang="ru-RU" sz="5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539552" y="3203424"/>
            <a:ext cx="504056" cy="57606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7504" y="3777184"/>
            <a:ext cx="540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043608" y="3194272"/>
            <a:ext cx="432048" cy="58291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475656" y="3777184"/>
            <a:ext cx="540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15816" y="2386707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(30+20)+6=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00192" y="2386707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50+6=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509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3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36712" y="47667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Запомни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r>
              <a:rPr lang="ru-RU" dirty="0" smtClean="0">
                <a:solidFill>
                  <a:schemeClr val="bg1"/>
                </a:solidFill>
              </a:rPr>
              <a:t>Важно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348880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Единицы складывают с единицами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Десятки складывают с десятками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37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3869</TotalTime>
  <Words>71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17.11.21 Классная Работа</vt:lpstr>
      <vt:lpstr>Вспомни </vt:lpstr>
      <vt:lpstr>Устные приемы вычислений</vt:lpstr>
      <vt:lpstr>Цель урока:  </vt:lpstr>
      <vt:lpstr>36+2=</vt:lpstr>
      <vt:lpstr>Презентация PowerPoint</vt:lpstr>
      <vt:lpstr>Запомни.Важно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5+3 = 3+5         9+2 = 2+9 8+10 = 10+8  </dc:title>
  <dc:creator>Яков Николаев</dc:creator>
  <cp:lastModifiedBy>Пользователь Windows</cp:lastModifiedBy>
  <cp:revision>29</cp:revision>
  <dcterms:created xsi:type="dcterms:W3CDTF">2021-10-26T02:02:28Z</dcterms:created>
  <dcterms:modified xsi:type="dcterms:W3CDTF">2021-11-16T11:22:42Z</dcterms:modified>
</cp:coreProperties>
</file>