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44"/>
            <a:ext cx="9143999" cy="76054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1340768"/>
            <a:ext cx="5606022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err="1" smtClean="0">
                <a:solidFill>
                  <a:srgbClr val="C00000"/>
                </a:solidFill>
              </a:rPr>
              <a:t>Хурен</a:t>
            </a:r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бугам</a:t>
            </a:r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хунун</a:t>
            </a:r>
            <a:r>
              <a:rPr lang="ru-RU" sz="3200" b="1" i="1" dirty="0" smtClean="0">
                <a:solidFill>
                  <a:srgbClr val="C00000"/>
                </a:solidFill>
              </a:rPr>
              <a:t> кусту</a:t>
            </a:r>
          </a:p>
          <a:p>
            <a:r>
              <a:rPr lang="ru-RU" sz="3200" b="1" i="1" dirty="0" smtClean="0"/>
              <a:t>                             (</a:t>
            </a:r>
            <a:r>
              <a:rPr lang="ru-RU" sz="3200" b="1" i="1" dirty="0" err="1" smtClean="0"/>
              <a:t>Хонек</a:t>
            </a:r>
            <a:r>
              <a:rPr lang="ru-RU" sz="3200" b="1" i="1" dirty="0" smtClean="0"/>
              <a:t>)</a:t>
            </a:r>
          </a:p>
          <a:p>
            <a:r>
              <a:rPr lang="ru-RU" sz="3200" b="1" i="1" dirty="0" smtClean="0"/>
              <a:t>              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Аксы</a:t>
            </a:r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чок-даа</a:t>
            </a:r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болза</a:t>
            </a:r>
            <a:endParaRPr lang="ru-RU" sz="3200" b="1" i="1" dirty="0">
              <a:solidFill>
                <a:srgbClr val="C00000"/>
              </a:solidFill>
            </a:endParaRP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              Ал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шаараш</a:t>
            </a:r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диштиг</a:t>
            </a:r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3200" b="1" i="1" dirty="0" smtClean="0"/>
              <a:t>                                             (</a:t>
            </a:r>
            <a:r>
              <a:rPr lang="ru-RU" sz="3200" b="1" i="1" dirty="0" err="1" smtClean="0"/>
              <a:t>хирээ</a:t>
            </a:r>
            <a:r>
              <a:rPr lang="ru-RU" sz="3200" b="1" i="1" dirty="0" smtClean="0"/>
              <a:t>)</a:t>
            </a:r>
          </a:p>
          <a:p>
            <a:pPr lvl="7"/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054241" y="4365104"/>
            <a:ext cx="70355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err="1" smtClean="0">
                <a:solidFill>
                  <a:srgbClr val="C00000"/>
                </a:solidFill>
              </a:rPr>
              <a:t>Оттунчектин</a:t>
            </a:r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оогун</a:t>
            </a:r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чежип</a:t>
            </a:r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чададым</a:t>
            </a:r>
            <a:endParaRPr lang="ru-RU" sz="3200" b="1" i="1" dirty="0" smtClean="0">
              <a:solidFill>
                <a:srgbClr val="C00000"/>
              </a:solidFill>
            </a:endParaRPr>
          </a:p>
          <a:p>
            <a:r>
              <a:rPr lang="ru-RU" sz="3200" b="1" i="1" dirty="0"/>
              <a:t> </a:t>
            </a:r>
            <a:r>
              <a:rPr lang="ru-RU" sz="3200" b="1" i="1" dirty="0" smtClean="0"/>
              <a:t>                           (</a:t>
            </a:r>
            <a:r>
              <a:rPr lang="ru-RU" sz="3200" b="1" i="1" dirty="0" err="1" smtClean="0"/>
              <a:t>корунчукке</a:t>
            </a:r>
            <a:r>
              <a:rPr lang="ru-RU" sz="3200" b="1" i="1" dirty="0" smtClean="0"/>
              <a:t> </a:t>
            </a:r>
            <a:r>
              <a:rPr lang="ru-RU" sz="3200" b="1" i="1" dirty="0" err="1" smtClean="0"/>
              <a:t>дурзу</a:t>
            </a:r>
            <a:r>
              <a:rPr lang="ru-RU" sz="3200" b="1" i="1" dirty="0" smtClean="0"/>
              <a:t>)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1442198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44"/>
            <a:ext cx="9143999" cy="76054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1556792"/>
            <a:ext cx="4385944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i="1" dirty="0" err="1" smtClean="0">
                <a:solidFill>
                  <a:srgbClr val="C00000"/>
                </a:solidFill>
              </a:rPr>
              <a:t>Ачам</a:t>
            </a:r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берген</a:t>
            </a:r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чагыым</a:t>
            </a:r>
            <a:r>
              <a:rPr lang="ru-RU" sz="3200" b="1" i="1" dirty="0" smtClean="0">
                <a:solidFill>
                  <a:srgbClr val="C00000"/>
                </a:solidFill>
              </a:rPr>
              <a:t>,</a:t>
            </a:r>
          </a:p>
          <a:p>
            <a:pPr algn="ctr"/>
            <a:r>
              <a:rPr lang="ru-RU" sz="3200" b="1" i="1" dirty="0" err="1" smtClean="0">
                <a:solidFill>
                  <a:srgbClr val="C00000"/>
                </a:solidFill>
              </a:rPr>
              <a:t>Ам-даа</a:t>
            </a:r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коруп</a:t>
            </a:r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чададым</a:t>
            </a:r>
            <a:endParaRPr lang="ru-RU" sz="3200" b="1" i="1" dirty="0" smtClean="0">
              <a:solidFill>
                <a:srgbClr val="C00000"/>
              </a:solidFill>
            </a:endParaRPr>
          </a:p>
          <a:p>
            <a:pPr algn="ctr"/>
            <a:r>
              <a:rPr lang="ru-RU" sz="3200" b="1" i="1" dirty="0" smtClean="0"/>
              <a:t>(кулак)</a:t>
            </a:r>
          </a:p>
          <a:p>
            <a:pPr algn="ctr"/>
            <a:endParaRPr lang="ru-RU" sz="3200" b="1" i="1" dirty="0"/>
          </a:p>
          <a:p>
            <a:pPr algn="ctr"/>
            <a:r>
              <a:rPr lang="ru-RU" sz="3200" b="1" i="1" dirty="0" err="1" smtClean="0">
                <a:solidFill>
                  <a:srgbClr val="C00000"/>
                </a:solidFill>
              </a:rPr>
              <a:t>Дендии</a:t>
            </a:r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куштуг</a:t>
            </a:r>
            <a:r>
              <a:rPr lang="ru-RU" sz="3200" b="1" i="1" dirty="0" smtClean="0">
                <a:solidFill>
                  <a:srgbClr val="C00000"/>
                </a:solidFill>
              </a:rPr>
              <a:t>,</a:t>
            </a:r>
          </a:p>
          <a:p>
            <a:pPr algn="ctr"/>
            <a:r>
              <a:rPr lang="ru-RU" sz="3200" b="1" i="1" dirty="0" err="1" smtClean="0">
                <a:solidFill>
                  <a:srgbClr val="C00000"/>
                </a:solidFill>
              </a:rPr>
              <a:t>Девиденчиг</a:t>
            </a:r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уннуг</a:t>
            </a:r>
            <a:endParaRPr lang="ru-RU" sz="3200" b="1" i="1" dirty="0" smtClean="0">
              <a:solidFill>
                <a:srgbClr val="C00000"/>
              </a:solidFill>
            </a:endParaRPr>
          </a:p>
          <a:p>
            <a:pPr algn="ctr"/>
            <a:r>
              <a:rPr lang="ru-RU" sz="3200" b="1" i="1" dirty="0" smtClean="0"/>
              <a:t>(</a:t>
            </a:r>
            <a:r>
              <a:rPr lang="ru-RU" sz="3200" b="1" i="1" dirty="0" err="1" smtClean="0"/>
              <a:t>динмирээшкин</a:t>
            </a:r>
            <a:r>
              <a:rPr lang="ru-RU" sz="3200" b="1" i="1" dirty="0" smtClean="0"/>
              <a:t>)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4038498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1" y="22824"/>
            <a:ext cx="9143999" cy="76054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7664" y="1412776"/>
            <a:ext cx="537461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err="1" smtClean="0">
                <a:solidFill>
                  <a:srgbClr val="FF0000"/>
                </a:solidFill>
              </a:rPr>
              <a:t>Агы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актан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артык</a:t>
            </a:r>
            <a:r>
              <a:rPr lang="ru-RU" sz="3200" b="1" i="1" dirty="0" smtClean="0">
                <a:solidFill>
                  <a:srgbClr val="FF0000"/>
                </a:solidFill>
              </a:rPr>
              <a:t>,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каразы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киштен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артык</a:t>
            </a:r>
            <a:endParaRPr lang="ru-RU" sz="3200" b="1" i="1" dirty="0" smtClean="0">
              <a:solidFill>
                <a:srgbClr val="FF0000"/>
              </a:solidFill>
            </a:endParaRPr>
          </a:p>
          <a:p>
            <a:r>
              <a:rPr lang="ru-RU" sz="3200" b="1" i="1" dirty="0" smtClean="0"/>
              <a:t>                            (</a:t>
            </a:r>
            <a:r>
              <a:rPr lang="ru-RU" sz="3200" b="1" i="1" dirty="0" smtClean="0"/>
              <a:t>ала-</a:t>
            </a:r>
            <a:r>
              <a:rPr lang="ru-RU" sz="3200" b="1" i="1" dirty="0" err="1" smtClean="0"/>
              <a:t>сааскан</a:t>
            </a:r>
            <a:r>
              <a:rPr lang="ru-RU" sz="3200" b="1" i="1" dirty="0" smtClean="0"/>
              <a:t>)</a:t>
            </a:r>
          </a:p>
          <a:p>
            <a:endParaRPr lang="ru-RU" sz="3200" b="1" i="1" dirty="0"/>
          </a:p>
          <a:p>
            <a:r>
              <a:rPr lang="ru-RU" sz="3200" b="1" i="1" dirty="0" err="1" smtClean="0">
                <a:solidFill>
                  <a:srgbClr val="FF0000"/>
                </a:solidFill>
              </a:rPr>
              <a:t>Маннаар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аъдым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бажы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чок</a:t>
            </a:r>
            <a:endParaRPr lang="ru-RU" sz="3200" b="1" i="1" dirty="0" smtClean="0">
              <a:solidFill>
                <a:srgbClr val="FF0000"/>
              </a:solidFill>
            </a:endParaRPr>
          </a:p>
          <a:p>
            <a:r>
              <a:rPr lang="ru-RU" sz="3200" b="1" i="1" dirty="0" smtClean="0"/>
              <a:t>                           (</a:t>
            </a:r>
            <a:r>
              <a:rPr lang="ru-RU" sz="3200" b="1" i="1" dirty="0" err="1" smtClean="0"/>
              <a:t>чадаг</a:t>
            </a:r>
            <a:r>
              <a:rPr lang="ru-RU" sz="3200" b="1" i="1" dirty="0" smtClean="0"/>
              <a:t> </a:t>
            </a:r>
            <a:r>
              <a:rPr lang="ru-RU" sz="3200" b="1" i="1" dirty="0" err="1" smtClean="0"/>
              <a:t>терге</a:t>
            </a:r>
            <a:r>
              <a:rPr lang="ru-RU" sz="3200" b="1" i="1" dirty="0" smtClean="0"/>
              <a:t>)</a:t>
            </a:r>
          </a:p>
          <a:p>
            <a:endParaRPr lang="ru-RU" sz="3200" b="1" i="1" dirty="0"/>
          </a:p>
          <a:p>
            <a:r>
              <a:rPr lang="ru-RU" sz="3200" b="1" i="1" dirty="0" err="1" smtClean="0">
                <a:solidFill>
                  <a:srgbClr val="FF0000"/>
                </a:solidFill>
              </a:rPr>
              <a:t>Одээ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ак</a:t>
            </a:r>
            <a:r>
              <a:rPr lang="ru-RU" sz="3200" b="1" i="1" dirty="0" smtClean="0">
                <a:solidFill>
                  <a:srgbClr val="FF0000"/>
                </a:solidFill>
              </a:rPr>
              <a:t>,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хою</a:t>
            </a:r>
            <a:r>
              <a:rPr lang="ru-RU" sz="3200" b="1" i="1" dirty="0" smtClean="0">
                <a:solidFill>
                  <a:srgbClr val="FF0000"/>
                </a:solidFill>
              </a:rPr>
              <a:t> кара </a:t>
            </a:r>
          </a:p>
          <a:p>
            <a:r>
              <a:rPr lang="ru-RU" sz="3200" b="1" i="1" dirty="0" smtClean="0"/>
              <a:t>                                (ном, </a:t>
            </a:r>
            <a:r>
              <a:rPr lang="ru-RU" sz="3200" b="1" i="1" dirty="0" err="1" smtClean="0"/>
              <a:t>солун</a:t>
            </a:r>
            <a:r>
              <a:rPr lang="ru-RU" sz="3200" b="1" i="1" dirty="0" smtClean="0"/>
              <a:t>)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4038498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44"/>
            <a:ext cx="9143999" cy="76054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1412776"/>
            <a:ext cx="599414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err="1" smtClean="0">
                <a:solidFill>
                  <a:srgbClr val="FF0000"/>
                </a:solidFill>
              </a:rPr>
              <a:t>Чыдын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чытпас</a:t>
            </a:r>
            <a:r>
              <a:rPr lang="ru-RU" sz="3200" b="1" i="1" dirty="0" smtClean="0">
                <a:solidFill>
                  <a:srgbClr val="FF0000"/>
                </a:solidFill>
              </a:rPr>
              <a:t>,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чыжыр</a:t>
            </a:r>
            <a:r>
              <a:rPr lang="ru-RU" sz="3200" b="1" i="1" dirty="0" smtClean="0">
                <a:solidFill>
                  <a:srgbClr val="FF0000"/>
                </a:solidFill>
              </a:rPr>
              <a:t> кара.</a:t>
            </a:r>
          </a:p>
          <a:p>
            <a:r>
              <a:rPr lang="ru-RU" sz="3200" b="1" i="1" dirty="0" smtClean="0"/>
              <a:t>                                     (</a:t>
            </a:r>
            <a:r>
              <a:rPr lang="ru-RU" sz="3200" b="1" i="1" dirty="0" err="1" smtClean="0"/>
              <a:t>суг</a:t>
            </a:r>
            <a:r>
              <a:rPr lang="ru-RU" sz="3200" b="1" i="1" dirty="0" smtClean="0"/>
              <a:t>)</a:t>
            </a:r>
          </a:p>
          <a:p>
            <a:endParaRPr lang="ru-RU" sz="3200" b="1" i="1" dirty="0"/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Кок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буга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чер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чыттап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маннады</a:t>
            </a:r>
            <a:r>
              <a:rPr lang="ru-RU" sz="3200" b="1" i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3200" b="1" i="1" dirty="0" smtClean="0"/>
              <a:t>                                   (бору)</a:t>
            </a:r>
          </a:p>
          <a:p>
            <a:endParaRPr lang="ru-RU" sz="3200" b="1" i="1" dirty="0"/>
          </a:p>
          <a:p>
            <a:r>
              <a:rPr lang="ru-RU" sz="3200" b="1" i="1" dirty="0" err="1" smtClean="0">
                <a:solidFill>
                  <a:srgbClr val="FF0000"/>
                </a:solidFill>
              </a:rPr>
              <a:t>Отка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кыппас</a:t>
            </a:r>
            <a:endParaRPr lang="ru-RU" sz="3200" b="1" i="1" dirty="0" smtClean="0">
              <a:solidFill>
                <a:srgbClr val="FF0000"/>
              </a:solidFill>
            </a:endParaRPr>
          </a:p>
          <a:p>
            <a:r>
              <a:rPr lang="ru-RU" sz="3200" b="1" i="1" dirty="0" err="1" smtClean="0">
                <a:solidFill>
                  <a:srgbClr val="FF0000"/>
                </a:solidFill>
              </a:rPr>
              <a:t>Сугга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душпес</a:t>
            </a:r>
            <a:r>
              <a:rPr lang="ru-RU" sz="3200" b="1" i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3200" b="1" i="1" dirty="0" smtClean="0"/>
              <a:t>                   (</a:t>
            </a:r>
            <a:r>
              <a:rPr lang="ru-RU" sz="3200" b="1" i="1" dirty="0" err="1" smtClean="0"/>
              <a:t>дош</a:t>
            </a:r>
            <a:r>
              <a:rPr lang="ru-RU" sz="3200" b="1" i="1" dirty="0" smtClean="0"/>
              <a:t>)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4038498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44"/>
            <a:ext cx="9143999" cy="76054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75656" y="980728"/>
            <a:ext cx="5094664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err="1" smtClean="0">
                <a:solidFill>
                  <a:srgbClr val="FF0000"/>
                </a:solidFill>
              </a:rPr>
              <a:t>Алза</a:t>
            </a:r>
            <a:r>
              <a:rPr lang="ru-RU" sz="3200" b="1" i="1" dirty="0" smtClean="0">
                <a:solidFill>
                  <a:srgbClr val="FF0000"/>
                </a:solidFill>
              </a:rPr>
              <a:t>,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чизе-даа</a:t>
            </a:r>
            <a:endParaRPr lang="ru-RU" sz="3200" b="1" i="1" dirty="0">
              <a:solidFill>
                <a:srgbClr val="FF0000"/>
              </a:solidFill>
            </a:endParaRPr>
          </a:p>
          <a:p>
            <a:r>
              <a:rPr lang="ru-RU" sz="3200" b="1" i="1" dirty="0" err="1" smtClean="0">
                <a:solidFill>
                  <a:srgbClr val="FF0000"/>
                </a:solidFill>
              </a:rPr>
              <a:t>Аалынче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чанмас</a:t>
            </a:r>
            <a:r>
              <a:rPr lang="ru-RU" sz="3200" b="1" i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3200" b="1" i="1" dirty="0" smtClean="0"/>
              <a:t>                         (Орт)</a:t>
            </a:r>
          </a:p>
          <a:p>
            <a:endParaRPr lang="ru-RU" sz="3200" b="1" i="1" dirty="0"/>
          </a:p>
          <a:p>
            <a:r>
              <a:rPr lang="ru-RU" sz="3200" b="1" i="1" dirty="0" err="1" smtClean="0">
                <a:solidFill>
                  <a:srgbClr val="FF0000"/>
                </a:solidFill>
              </a:rPr>
              <a:t>Дендии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куштуг</a:t>
            </a:r>
            <a:endParaRPr lang="ru-RU" sz="3200" b="1" i="1" dirty="0" smtClean="0">
              <a:solidFill>
                <a:srgbClr val="FF0000"/>
              </a:solidFill>
            </a:endParaRPr>
          </a:p>
          <a:p>
            <a:r>
              <a:rPr lang="ru-RU" sz="3200" b="1" i="1" dirty="0" err="1" smtClean="0">
                <a:solidFill>
                  <a:srgbClr val="FF0000"/>
                </a:solidFill>
              </a:rPr>
              <a:t>Девиденчиг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уннуг</a:t>
            </a:r>
            <a:endParaRPr lang="ru-RU" sz="3200" b="1" i="1" dirty="0" smtClean="0">
              <a:solidFill>
                <a:srgbClr val="FF0000"/>
              </a:solidFill>
            </a:endParaRPr>
          </a:p>
          <a:p>
            <a:r>
              <a:rPr lang="ru-RU" sz="3200" b="1" i="1" dirty="0" smtClean="0"/>
              <a:t>             (</a:t>
            </a:r>
            <a:r>
              <a:rPr lang="ru-RU" sz="3200" b="1" i="1" dirty="0" err="1" smtClean="0"/>
              <a:t>динмирээшкин</a:t>
            </a:r>
            <a:r>
              <a:rPr lang="ru-RU" sz="3200" b="1" i="1" dirty="0" smtClean="0"/>
              <a:t>)</a:t>
            </a:r>
          </a:p>
          <a:p>
            <a:endParaRPr lang="ru-RU" sz="3200" b="1" i="1" dirty="0"/>
          </a:p>
          <a:p>
            <a:r>
              <a:rPr lang="ru-RU" sz="3200" b="1" i="1" dirty="0" err="1" smtClean="0">
                <a:solidFill>
                  <a:srgbClr val="FF0000"/>
                </a:solidFill>
              </a:rPr>
              <a:t>Шаап-шаап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шатта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кирди</a:t>
            </a:r>
            <a:r>
              <a:rPr lang="ru-RU" sz="3200" b="1" i="1" dirty="0" smtClean="0">
                <a:solidFill>
                  <a:srgbClr val="FF0000"/>
                </a:solidFill>
              </a:rPr>
              <a:t>,</a:t>
            </a:r>
          </a:p>
          <a:p>
            <a:r>
              <a:rPr lang="ru-RU" sz="3200" b="1" i="1" dirty="0" err="1" smtClean="0">
                <a:solidFill>
                  <a:srgbClr val="FF0000"/>
                </a:solidFill>
              </a:rPr>
              <a:t>Челип-челип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черже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кирди</a:t>
            </a:r>
            <a:r>
              <a:rPr lang="ru-RU" sz="3200" b="1" i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3200" b="1" i="1" dirty="0" smtClean="0"/>
              <a:t>                        (</a:t>
            </a:r>
            <a:r>
              <a:rPr lang="ru-RU" sz="3200" b="1" i="1" dirty="0" err="1" smtClean="0"/>
              <a:t>чаъс</a:t>
            </a:r>
            <a:r>
              <a:rPr lang="ru-RU" sz="3200" b="1" i="1" dirty="0" smtClean="0"/>
              <a:t>)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4038498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44"/>
            <a:ext cx="9143999" cy="76054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1340768"/>
            <a:ext cx="4591898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err="1" smtClean="0">
                <a:solidFill>
                  <a:srgbClr val="FF0000"/>
                </a:solidFill>
              </a:rPr>
              <a:t>Дээр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аъдынын</a:t>
            </a:r>
            <a:endParaRPr lang="ru-RU" sz="3200" b="1" i="1" dirty="0" smtClean="0">
              <a:solidFill>
                <a:srgbClr val="FF0000"/>
              </a:solidFill>
            </a:endParaRPr>
          </a:p>
          <a:p>
            <a:r>
              <a:rPr lang="ru-RU" sz="3200" b="1" i="1" dirty="0" err="1" smtClean="0">
                <a:solidFill>
                  <a:srgbClr val="FF0000"/>
                </a:solidFill>
              </a:rPr>
              <a:t>Дугазы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чараш</a:t>
            </a:r>
            <a:endParaRPr lang="ru-RU" sz="3200" b="1" i="1" dirty="0" smtClean="0">
              <a:solidFill>
                <a:srgbClr val="FF0000"/>
              </a:solidFill>
            </a:endParaRPr>
          </a:p>
          <a:p>
            <a:r>
              <a:rPr lang="ru-RU" sz="3200" b="1" i="1" dirty="0" smtClean="0"/>
              <a:t>                         (</a:t>
            </a:r>
            <a:r>
              <a:rPr lang="ru-RU" sz="3200" b="1" i="1" dirty="0" err="1" smtClean="0"/>
              <a:t>челээш</a:t>
            </a:r>
            <a:r>
              <a:rPr lang="ru-RU" sz="3200" b="1" i="1" dirty="0" smtClean="0"/>
              <a:t>)</a:t>
            </a:r>
          </a:p>
          <a:p>
            <a:endParaRPr lang="ru-RU" sz="3200" b="1" i="1" dirty="0"/>
          </a:p>
          <a:p>
            <a:r>
              <a:rPr lang="ru-RU" sz="3200" b="1" i="1" dirty="0" err="1" smtClean="0">
                <a:solidFill>
                  <a:srgbClr val="FF0000"/>
                </a:solidFill>
              </a:rPr>
              <a:t>Чанын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билбес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кижи</a:t>
            </a:r>
            <a:endParaRPr lang="ru-RU" sz="3200" b="1" i="1" dirty="0" smtClean="0">
              <a:solidFill>
                <a:srgbClr val="FF0000"/>
              </a:solidFill>
            </a:endParaRPr>
          </a:p>
          <a:p>
            <a:r>
              <a:rPr lang="ru-RU" sz="3200" b="1" i="1" dirty="0" err="1" smtClean="0">
                <a:solidFill>
                  <a:srgbClr val="FF0000"/>
                </a:solidFill>
              </a:rPr>
              <a:t>Чагдап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болбас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чашпан</a:t>
            </a:r>
            <a:endParaRPr lang="ru-RU" sz="3200" b="1" i="1" dirty="0" smtClean="0">
              <a:solidFill>
                <a:srgbClr val="FF0000"/>
              </a:solidFill>
            </a:endParaRPr>
          </a:p>
          <a:p>
            <a:r>
              <a:rPr lang="ru-RU" sz="3200" b="1" i="1" dirty="0" smtClean="0"/>
              <a:t>                       (</a:t>
            </a:r>
            <a:r>
              <a:rPr lang="ru-RU" sz="3200" b="1" i="1" dirty="0" err="1" smtClean="0"/>
              <a:t>шагар</a:t>
            </a:r>
            <a:r>
              <a:rPr lang="ru-RU" sz="3200" b="1" i="1" dirty="0" smtClean="0"/>
              <a:t> </a:t>
            </a:r>
            <a:r>
              <a:rPr lang="ru-RU" sz="3200" b="1" i="1" dirty="0" err="1" smtClean="0"/>
              <a:t>оът</a:t>
            </a:r>
            <a:r>
              <a:rPr lang="ru-RU" sz="3200" b="1" i="1" dirty="0" smtClean="0"/>
              <a:t>)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84988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157</Words>
  <Application>Microsoft Office PowerPoint</Application>
  <PresentationFormat>Экран (4:3)</PresentationFormat>
  <Paragraphs>50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2022</dc:creator>
  <cp:lastModifiedBy>2022</cp:lastModifiedBy>
  <cp:revision>6</cp:revision>
  <dcterms:created xsi:type="dcterms:W3CDTF">2023-02-01T08:03:10Z</dcterms:created>
  <dcterms:modified xsi:type="dcterms:W3CDTF">2023-02-01T10:44:14Z</dcterms:modified>
</cp:coreProperties>
</file>