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5" r:id="rId3"/>
    <p:sldId id="291" r:id="rId4"/>
    <p:sldId id="303" r:id="rId5"/>
    <p:sldId id="297" r:id="rId6"/>
    <p:sldId id="305" r:id="rId7"/>
    <p:sldId id="299" r:id="rId8"/>
    <p:sldId id="306" r:id="rId9"/>
    <p:sldId id="309" r:id="rId10"/>
    <p:sldId id="307" r:id="rId11"/>
    <p:sldId id="308" r:id="rId12"/>
    <p:sldId id="310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ECC4E-B8A7-4E54-8CE7-52245E563AD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1E1E0-1873-4D00-901B-39AAD9ABD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18.01.2016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Березко Е.В. – учитель  русского языка и литературы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just"/>
            <a:r>
              <a:rPr lang="ru-RU" i="1" dirty="0" smtClean="0"/>
              <a:t> МБОУ г. Ирку</a:t>
            </a:r>
            <a:r>
              <a:rPr lang="ru-RU" dirty="0" smtClean="0"/>
              <a:t>тска СОШ № 21</a:t>
            </a:r>
            <a:endParaRPr lang="ru-RU" dirty="0"/>
          </a:p>
        </p:txBody>
      </p:sp>
      <p:sp>
        <p:nvSpPr>
          <p:cNvPr id="7" name="Нижний колонтитул 3"/>
          <p:cNvSpPr txBox="1">
            <a:spLocks/>
          </p:cNvSpPr>
          <p:nvPr userDrawn="1"/>
        </p:nvSpPr>
        <p:spPr>
          <a:xfrm>
            <a:off x="1476375" y="6356350"/>
            <a:ext cx="5832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71792-BDB2-46FB-A977-2CBE516F181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97429-7776-49B7-8B91-E81AC094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6cfebd356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429078">
            <a:off x="1522544" y="1760798"/>
            <a:ext cx="5805471" cy="3429761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Сочинение-рассуждение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15.3  ОГЭ: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специфика подготовки из работы учителя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педагогических технологий </a:t>
            </a:r>
            <a:endParaRPr lang="ru-RU" sz="3200" b="1" dirty="0">
              <a:ln w="1905"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95536" y="6093296"/>
            <a:ext cx="8352928" cy="365125"/>
          </a:xfrm>
        </p:spPr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Монгуш Юлия Ивановна 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 литературы МБОУ СОШ №1 г. Чадана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8640"/>
            <a:ext cx="5472608" cy="640871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71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692696"/>
            <a:ext cx="7182624" cy="55446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побеждает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зло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Используя данную пословицу, составьте тезис сочинения-рассуждения и напишите сочинение-рассуждение части 9.3.с опорой на текст притчи.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444725" y="3244925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синквейн со словами (отзывчивость, долг, сочувствие, забота,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человеколюбие);</a:t>
            </a:r>
          </a:p>
          <a:p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аписать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сочинение-рассуждение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9.3;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848872" cy="61926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Сочинение 15.3</a:t>
            </a:r>
          </a:p>
          <a:p>
            <a:r>
              <a:rPr lang="ru-RU" sz="3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вы понимаете значение слова…?</a:t>
            </a:r>
          </a:p>
          <a:p>
            <a:r>
              <a:rPr lang="ru-RU" sz="3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Сформулируйте и прокомментируйте данное Вами определение.</a:t>
            </a:r>
          </a:p>
          <a:p>
            <a:r>
              <a:rPr lang="ru-RU" sz="3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Напишите сочинение-рассуждение на тему: «Что такое …?», взяв в качестве тезиса данное  Вами  определение.</a:t>
            </a:r>
          </a:p>
          <a:p>
            <a:r>
              <a:rPr lang="ru-RU" sz="3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Аргументируйте свой тезис, приведите 2(два)  примера-аргумента, подтверждающих Ваши рассуждения:</a:t>
            </a:r>
          </a:p>
          <a:p>
            <a:pPr>
              <a:buNone/>
            </a:pPr>
            <a:r>
              <a:rPr lang="ru-RU" sz="3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один пример-аргумент приведите из прочитанного текста, а второй – из Вашего жизненного опыта. </a:t>
            </a:r>
          </a:p>
          <a:p>
            <a:pPr algn="just"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696245" y="3172917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003232" cy="55774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Трудности написания сочинения 15.3: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построении текста (композиционная стройность);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толковании значения слова;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объеме;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построении предложений;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подборе примеров-аргументов;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содействие к успешному написанию сочинения-рассуждения на морально-этическую тему со стимулированием самостоятельной, творческой деятельности учащихся  при подготовке к ОГЭ с использованием педагогических технологий.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Приемы и методы педагогических технологий дают возможность выпускнику  усвоить  материал, а самое главное – хорошо запомнить.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696245" y="3172917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7859216" cy="6192688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Доброта это и есть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Человечность;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Доброе слово лечит, злое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калечит;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любит доброе дело, тому и жизнь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мила;</a:t>
            </a:r>
          </a:p>
          <a:p>
            <a:pPr algn="just">
              <a:lnSpc>
                <a:spcPct val="150000"/>
              </a:lnSpc>
            </a:pP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кижээ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хой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тув.послю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.);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ru-RU" dirty="0"/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696245" y="3172917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44824"/>
            <a:ext cx="3600400" cy="43204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 сочинения-рассуждения (композиция)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32403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arenR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arenR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arenR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Тезис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(то, что надо</a:t>
            </a:r>
          </a:p>
          <a:p>
            <a:pPr marL="342900" indent="-342900" algn="ct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доказать); </a:t>
            </a:r>
          </a:p>
          <a:p>
            <a:pPr marL="342900" indent="-342900"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Доказательства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(аргументы, доводы); </a:t>
            </a:r>
          </a:p>
          <a:p>
            <a:pPr marL="342900" indent="-342900"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Вывод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(общий итог).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196752"/>
            <a:ext cx="1888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Традиционная: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1196752"/>
            <a:ext cx="4423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Фишбоун: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(рыбный скелет), придуманный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японским профессором Кауро Исикавы.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844824"/>
            <a:ext cx="4464496" cy="43204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7984" y="2996952"/>
            <a:ext cx="1188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2132856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Причины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558924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Факты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028384" y="450912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988840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такое </a:t>
            </a:r>
            <a:r>
              <a:rPr lang="en-US" dirty="0" smtClean="0"/>
              <a:t> </a:t>
            </a:r>
            <a:r>
              <a:rPr lang="ru-RU" dirty="0" smtClean="0"/>
              <a:t>… ?</a:t>
            </a:r>
            <a:endParaRPr lang="ru-RU" dirty="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1331640" y="3429000"/>
            <a:ext cx="576064" cy="576064"/>
          </a:xfrm>
          <a:prstGeom prst="actionButtonHelp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8133662">
            <a:off x="2549265" y="992250"/>
            <a:ext cx="175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Это чувство 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7962396">
            <a:off x="3299807" y="1016645"/>
            <a:ext cx="195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Каким бывает?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8067475">
            <a:off x="3885065" y="1086400"/>
            <a:ext cx="230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Кому испытываем?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7925658">
            <a:off x="4452910" y="1108905"/>
            <a:ext cx="274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Синонимы, антонимы…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17949528">
            <a:off x="6003862" y="912647"/>
            <a:ext cx="143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 Человек …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84" y="5661248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примера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524328" y="422108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988840"/>
            <a:ext cx="211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такое </a:t>
            </a:r>
            <a:r>
              <a:rPr lang="ru-RU" dirty="0" smtClean="0">
                <a:solidFill>
                  <a:srgbClr val="FF0000"/>
                </a:solidFill>
              </a:rPr>
              <a:t>Доброта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1331640" y="3429000"/>
            <a:ext cx="576064" cy="576064"/>
          </a:xfrm>
          <a:prstGeom prst="actionButtonHelp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8049516">
            <a:off x="1816952" y="1144553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Это качество характера 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7962396">
            <a:off x="3299807" y="1016645"/>
            <a:ext cx="195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Каким бывает?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8067475">
            <a:off x="3885065" y="1086400"/>
            <a:ext cx="230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Кому испытываем?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7925658">
            <a:off x="4452910" y="1108905"/>
            <a:ext cx="274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Синонимы, антонимы…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17949528">
            <a:off x="6003862" y="912647"/>
            <a:ext cx="143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 Человек …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84" y="5661248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примера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524328" y="422108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859216" cy="586551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Притча о необыкновенной пуговице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Жил один человек, и жил он не очень хорошо, путано. Как-то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он шел  по улице, видит, у одной старушки пуговица с пальто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оборвалась и  упала на землю. Увидел, и думает: «Да чего там! Не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поднимать же!» Но все-таки поднял пуговицу, догнал старушку,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отдал ей пуговицу и забыл об этом. Потом он умер, и видит –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весы: слева – его зло лежит, тянет вниз, а справа – ничего нет,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пусто! И зло перетягивает. Сморит, ангелы пуговицу кладут… И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чаша с добрыми делами перевесила. «Неужели  одна эта пуговица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все мои злые дела перетянула? – удивился человек. – Сколько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добрых дел я сделал,  а их не видно!» И услышал, как Ангел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говорит ему: «Из-за того, что ты гордился добрыми делами, они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 пропали! Добрые дела не в добрых делах живут, а в добром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сердце!» </a:t>
            </a:r>
            <a:endParaRPr lang="ru-RU" sz="24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696245" y="3172917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84784"/>
            <a:ext cx="764319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 словаря  Сергея Ивановича  Ожегова: «Доброта – это отзывчивость, душевное расположение к людям, стремление делать добро другим».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4" descr="dow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444725" y="3244925"/>
            <a:ext cx="6004050" cy="611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205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Сочинение-рассуждение  15.3  ОГЭ:  специфика подготовки из работы учителя с использованием педагогических технологий </vt:lpstr>
      <vt:lpstr>Слайд 2</vt:lpstr>
      <vt:lpstr>Слайд 3</vt:lpstr>
      <vt:lpstr>Слайд 4</vt:lpstr>
      <vt:lpstr>Схема  сочинения-рассуждения (композиция)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на уроках русского языка и литературы</dc:title>
  <dc:creator>Саня</dc:creator>
  <cp:lastModifiedBy>Юлия</cp:lastModifiedBy>
  <cp:revision>111</cp:revision>
  <dcterms:created xsi:type="dcterms:W3CDTF">2016-01-17T04:08:50Z</dcterms:created>
  <dcterms:modified xsi:type="dcterms:W3CDTF">2023-02-08T19:03:35Z</dcterms:modified>
</cp:coreProperties>
</file>