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6D6A5A6-4C92-4C4B-9468-3D9319100CB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1234AA3-A484-4897-811F-E899E7EF19C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29" y="2420888"/>
            <a:ext cx="824155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Виртуальная экскурсия</a:t>
            </a:r>
          </a:p>
          <a:p>
            <a:pPr algn="ctr"/>
            <a:r>
              <a:rPr lang="ru-RU" sz="6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Золотое кольцо России</a:t>
            </a:r>
            <a:endParaRPr lang="ru-RU" sz="6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9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Николаевна\Desktop\dostoprimechatelnosti-uglicha-sudohodnyj-shlyuz-uglichskoj-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61790"/>
            <a:ext cx="3528392" cy="27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лена Николаевна\Desktop\palaty-uglichskih-knyazey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3528392" cy="27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лена Николаевна\Desktop\hram-dmitriya-na-krov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561789"/>
            <a:ext cx="3528392" cy="27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лена Николаевна\Desktop\IMG_5441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89039"/>
            <a:ext cx="3528392" cy="27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26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32656"/>
            <a:ext cx="3345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Ярославль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Елена Николаевна\Desktop\Ярославль туристический image-25-11-22-10-0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98" y="2487115"/>
            <a:ext cx="4579734" cy="403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0298" y="1274923"/>
            <a:ext cx="8468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Ярославль раскинулся на высоком берегу Волги. Там, где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Которосль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сливается с Волгой, находилось когда-то поселение под названием Медвежий угол. Легенда гласит, что в 1010г. Князь Ярослав Мудрый с дружиной захватил это селение, разрубив боевым топором языческое изображение медведя.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2353173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Исторический центр города, на территории которого располагается 140 памятников архитектуры, с 2005 года является одним из 23 объектов ЮНЕСКО Всемирного наследия в России по критерия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застройка центра Ярославля, сложившаяся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XVII-XVIII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веках является выдающимся примером взаимного культурного и архитектурного влияния между Западной Европой и Россией, и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выдающийся пример градостроительной реформы императрицы Екатерины Великой, осуществляющейся по России  между 1763 и 1830 годами.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03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 Николаевна\Desktop\34798a149330eeaa68a980886ecf8abbb397227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71500"/>
            <a:ext cx="3665984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лена Николаевна\Desktop\bogojavlenskaja-ploshhad-ilja-beshlebnyj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3665984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 Николаевна\Desktop\dostoprimechatelnosti-yaroslavlya-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3665984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Елена Николаевна\Desktop\cb59677c-bf10-4424-a3fe-1706a7332795.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571501"/>
            <a:ext cx="3665984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4249" y="188640"/>
            <a:ext cx="3307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Кострома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Елена Николаевна\Desktop\dostoprimechatelnosti-kostrom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5472608" cy="429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4063" y="111197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Кострома была основана в 1152г. Юрием Долгоруким. Из источников явствует, что «были в этом месте леса непроходимые, дремучие дебри», а скрывались здесь разбойники, Юрий Долгорукий «морем пламенным» расправился с ними. А на выжженной  земле появился город Кострома.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3" y="2312299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Кострома- административный, культурный и промышленный центр Костромской области. Расположен в 330км. к северо- востоку от Москвы на Костромской низменности, на обоих берегах реки Волги и старого устья реки Костромы.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8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 Николаевна\Desktop\Ipatevskiy-monastyi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8164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лена Николаевна\Desktop\pozharnaya-kalanch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8164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Елена Николаевна\Desktop\9b5898e101123f630af39bb937d270d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4665"/>
            <a:ext cx="38164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Елена Николаевна\Desktop\dostoprimechatelnosti_kostromy_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3"/>
            <a:ext cx="38164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5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5950" y="332656"/>
            <a:ext cx="1694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Плёс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Елена Николаевна\Desktop\5d721af485600a16345f4c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518457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1628800"/>
            <a:ext cx="32403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Плёс- город в приволжском районе на севере Ивановской области России. Основан в 1410 году князем Василием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-м как военное укрепление на Волге. Расположен на правобережных холмах Волги, в устье речки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Шохонки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18 км от Приволжска и в 71 км от Костромы. Население на 2021 год 1734 жителей. Промышленных предприятий в Плёсе нет.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89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 Николаевна\Desktop\dostoprimechatelnosti-ples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76784"/>
            <a:ext cx="3600400" cy="278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Елена Николаевна\Desktop\2197845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600400" cy="278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Елена Николаевна\Desktop\DSC_06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6326" y="3865239"/>
            <a:ext cx="3670129" cy="27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Елена Николаевна\Desktop\TASS-41980269-6149ea72bdfbb-6149ea72eae9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6327" y="576784"/>
            <a:ext cx="3670129" cy="278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31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332656"/>
            <a:ext cx="2567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Суздаль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 Николаевна\Desktop\5026065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92068"/>
            <a:ext cx="537491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54426" y="2226663"/>
            <a:ext cx="33380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Суздаль- один из красивейших городов России. Он насчитывает 1000 лет славной самобытной истории. Расположен на реке Каменке, притоке реки Нерли, в 26 км к северу от Владимира. По обилию памятников древнерусского искусства Суздаль полным правом считается городом-музеем.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5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Николаевна\Desktop\o345or3ol5rol3r5ol3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47" y="476672"/>
            <a:ext cx="3883821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лена Николаевна\Desktop\dostoprimechatelnosti-suzdalya-muzej-derevyannogo-zodchestv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812" y="3717032"/>
            <a:ext cx="3883821" cy="257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Елена Николаевна\Desktop\1762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23" y="3697282"/>
            <a:ext cx="3852486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лена Николаевна\Desktop\suzdal_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23" y="476672"/>
            <a:ext cx="3852486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68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332656"/>
            <a:ext cx="32816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Владимир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Елена Николаевна\Desktop\uspenskiy_sobor_vo_vladimire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5256584" cy="400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34178" y="1412776"/>
            <a:ext cx="32403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1108г. Князь Владимир Мономах построил мощную крепость, защищенную с юга крутыми берегами реки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Клязьмы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 севера- речкой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Лыбедью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 востока и запада- глубокими оврагами. Новая крепость была названа в честь основателя- Владимир.</a:t>
            </a: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 расположен преимущественно на левом берегу реки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Клязьмы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176 км к востоку от Москвы. Древняя столица Северо- Восточной Руси; один из крупнейших в стране туристических центров; входит в Золотое кольцо России.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8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Елена Николаевна\Desktop\slide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5391727" cy="429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052736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Золотое кольцо России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 туристический маршрут, проходящий по древним 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городам Северо-Восточной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Руси, в которых сохранились уникальные памятники истории и культуры России, центрам народных ремёсел</a:t>
            </a:r>
            <a:r>
              <a:rPr lang="ru-RU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43247" y="1984787"/>
            <a:ext cx="332124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 состав Золотого кольца традиционно входят девять городов, которые располагаются на карте России «кольцом» к северо-востоку от Москвы, — это Сергиев Посад, Переславль-Залесский, Ростов Великий, Ярославль, Кострома, Иваново, Суздаль, Владимир и Углич. «Золотым кольцом» маршрут прозвал искусствовед Юрий Бычков в 1967 году — так в газете «Советская культура» он озаглавил серию заметок о своем путешествии по древним городам.</a:t>
            </a:r>
          </a:p>
        </p:txBody>
      </p:sp>
    </p:spTree>
    <p:extLst>
      <p:ext uri="{BB962C8B-B14F-4D97-AF65-F5344CB8AC3E}">
        <p14:creationId xmlns:p14="http://schemas.microsoft.com/office/powerpoint/2010/main" val="29577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 Николаевна\Desktop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7"/>
            <a:ext cx="38164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лена Николаевна\Desktop\dostoprimechatelnosti-vladimira-Troitskaya-tserk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3816424" cy="260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 Николаевна\Desktop\pamyatnik-vladimiru-fedor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816424" cy="260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Елена Николаевна\Desktop\1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692697"/>
            <a:ext cx="38164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25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Николаевна\Desktop\sp2021winter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18665"/>
            <a:ext cx="518457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5408" y="231649"/>
            <a:ext cx="459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Сергиев Посад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1424387"/>
            <a:ext cx="31683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туристическом маршруте за исходную точку принято считать столицу России, крайний западный пункт «Золотого кольца». Ближе всего к Москве расположен Сергиев Посад, или, как его еще называют, «Русский Ватикан», который сложился вокруг Троице-Сергеевой Лавры.</a:t>
            </a:r>
          </a:p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Сергиев Посад и его величественная Троице- Сергиева Лавра- место паломничества не только верующих, но и туристов, любящих старину, и многих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668" y="6098931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оссиян, помнящих и почитающих Преподобного Сергия Радонежского – основателя знаменитого монастыря, вокруг которого и вырос Сергиев Посад.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97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 Николаевна\Desktop\dostoprimechatelnosti-sergieva-posa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72066"/>
            <a:ext cx="3595367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 Николаевна\Desktop\sergiev-posad-vid-sverh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3573016"/>
            <a:ext cx="359536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 Николаевна\Desktop\SERGIYEV-POSA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571" y="572066"/>
            <a:ext cx="3595367" cy="27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Елена Николаевна\Desktop\captio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571" y="3573016"/>
            <a:ext cx="359536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00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60648"/>
            <a:ext cx="7333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Переславль - Залесский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лена Николаевна\Desktop\gorickiy_monastyr-e15902607105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2016" y="2564904"/>
            <a:ext cx="54006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559" y="1364575"/>
            <a:ext cx="8609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Плещеева озера, в ста километрах от Москвы раскинулся Переславль- Залесский. Издавна селились люди вокруг озера, плескавшего волны даже при небольшом ветре. Здесь в 1152г. на пересечении торговых путей князь Юрий Долгорукий основал новый город.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9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 Николаевна\Desktop\dostoprimechatelnosti-pereslavl-zalesski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30" y="548680"/>
            <a:ext cx="352839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 Николаевна\Desktop\dostoprimechatelnosti-pereslavlya-zalesskogo_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30" y="3861048"/>
            <a:ext cx="352839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 Николаевна\Desktop\pereslavskiy-krem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36004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Елена Николаевна\Desktop\dostoprimechatelnosti-pereslavlya_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3861048"/>
            <a:ext cx="36004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03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7797" y="332656"/>
            <a:ext cx="5208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Ростов Великий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Елена Николаевна\Desktop\Ростов Великий — колыбель русской архитектур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59850"/>
            <a:ext cx="5400600" cy="468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7289" y="1340768"/>
            <a:ext cx="29523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Ростов Великий- один из древнейших городов Золотого кольца. Ростов Великий, раскинувшийся на берегу живописного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озера, известен с 862 года. В настоящее время Ростов Великий- музей, обладающий драгоценными сокровищами русской национальной культуры, привлекающий многочисленных туристов, путешествующих по Золотому кольцу.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88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 Николаевна\Desktop\rostov-velikij-dostoprimechatelnost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29" y="571501"/>
            <a:ext cx="3528392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лена Николаевна\Desktop\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3528392" cy="264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Елена Николаевна\Desktop\dostoprimechatelnosti-rostova-velikogo-Spaso-Yakovlevskij-Dmitriev-monasty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816" y="3861048"/>
            <a:ext cx="3515607" cy="264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Елена Николаевна\Desktop\DSC_09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816" y="571501"/>
            <a:ext cx="3539332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18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9023" y="332656"/>
            <a:ext cx="1982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Углич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 Николаевна\Desktop\0cf2acb6-b44b-11ec-9127-163662bdc052.800x60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824536" cy="400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1484784"/>
            <a:ext cx="33843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Углич- один из самых известных и древних городов Золотого Кольца России. Он был основан в 937 году, более чем на два столетия раньше Москвы. Это небольшой провинциальный город Ярославской области, расположенный на берегу Волги. Многовековая история Углича богата событиями. Осмотр Углича можно начать с посещения Кремля. В настоящее время сохранились лишь некоторые постройки. В их число входит самое древнее из сохранившихся сооружений – Палаты Царевича Дмитрия.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16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212</TotalTime>
  <Words>648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Николаевна</dc:creator>
  <cp:lastModifiedBy>Елена Николаевна</cp:lastModifiedBy>
  <cp:revision>23</cp:revision>
  <dcterms:created xsi:type="dcterms:W3CDTF">2023-01-27T17:37:14Z</dcterms:created>
  <dcterms:modified xsi:type="dcterms:W3CDTF">2023-02-10T18:32:24Z</dcterms:modified>
</cp:coreProperties>
</file>