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6" r:id="rId3"/>
    <p:sldId id="257" r:id="rId4"/>
    <p:sldId id="267" r:id="rId5"/>
    <p:sldId id="258" r:id="rId6"/>
    <p:sldId id="268" r:id="rId7"/>
    <p:sldId id="259" r:id="rId8"/>
    <p:sldId id="269" r:id="rId9"/>
    <p:sldId id="260" r:id="rId10"/>
    <p:sldId id="270" r:id="rId11"/>
    <p:sldId id="261" r:id="rId12"/>
    <p:sldId id="271" r:id="rId13"/>
    <p:sldId id="277" r:id="rId14"/>
    <p:sldId id="273" r:id="rId15"/>
    <p:sldId id="264" r:id="rId16"/>
    <p:sldId id="274" r:id="rId17"/>
    <p:sldId id="26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1D2B8-0977-46D6-8D0C-664873E8C2A4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78454-6654-442D-BB57-B4D6F483A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img1.liveinternet.ru/images/attach/c/4/81/450/81450655_2627134_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5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555776" y="1268760"/>
            <a:ext cx="4608512" cy="43924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076056" y="1772816"/>
            <a:ext cx="2088232" cy="338437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tobolsk.info/images/stories/novosti/2013/12/312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9945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988840"/>
            <a:ext cx="216024" cy="44644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411760" y="1700808"/>
            <a:ext cx="1414462" cy="2926556"/>
          </a:xfrm>
          <a:custGeom>
            <a:avLst/>
            <a:gdLst>
              <a:gd name="connsiteX0" fmla="*/ 0 w 1414462"/>
              <a:gd name="connsiteY0" fmla="*/ 2383631 h 2926556"/>
              <a:gd name="connsiteX1" fmla="*/ 1000125 w 1414462"/>
              <a:gd name="connsiteY1" fmla="*/ 354806 h 2926556"/>
              <a:gd name="connsiteX2" fmla="*/ 1257300 w 1414462"/>
              <a:gd name="connsiteY2" fmla="*/ 254793 h 2926556"/>
              <a:gd name="connsiteX3" fmla="*/ 900113 w 1414462"/>
              <a:gd name="connsiteY3" fmla="*/ 1012031 h 2926556"/>
              <a:gd name="connsiteX4" fmla="*/ 1400175 w 1414462"/>
              <a:gd name="connsiteY4" fmla="*/ 826293 h 2926556"/>
              <a:gd name="connsiteX5" fmla="*/ 814388 w 1414462"/>
              <a:gd name="connsiteY5" fmla="*/ 1240631 h 2926556"/>
              <a:gd name="connsiteX6" fmla="*/ 0 w 1414462"/>
              <a:gd name="connsiteY6" fmla="*/ 2926556 h 2926556"/>
              <a:gd name="connsiteX7" fmla="*/ 0 w 1414462"/>
              <a:gd name="connsiteY7" fmla="*/ 2926556 h 2926556"/>
              <a:gd name="connsiteX8" fmla="*/ 0 w 1414462"/>
              <a:gd name="connsiteY8" fmla="*/ 2926556 h 292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462" h="2926556">
                <a:moveTo>
                  <a:pt x="0" y="2383631"/>
                </a:moveTo>
                <a:cubicBezTo>
                  <a:pt x="395287" y="1546621"/>
                  <a:pt x="790575" y="709612"/>
                  <a:pt x="1000125" y="354806"/>
                </a:cubicBezTo>
                <a:cubicBezTo>
                  <a:pt x="1209675" y="0"/>
                  <a:pt x="1273969" y="145256"/>
                  <a:pt x="1257300" y="254793"/>
                </a:cubicBezTo>
                <a:cubicBezTo>
                  <a:pt x="1240631" y="364330"/>
                  <a:pt x="876301" y="916781"/>
                  <a:pt x="900113" y="1012031"/>
                </a:cubicBezTo>
                <a:cubicBezTo>
                  <a:pt x="923926" y="1107281"/>
                  <a:pt x="1414462" y="788193"/>
                  <a:pt x="1400175" y="826293"/>
                </a:cubicBezTo>
                <a:cubicBezTo>
                  <a:pt x="1385888" y="864393"/>
                  <a:pt x="1047751" y="890587"/>
                  <a:pt x="814388" y="1240631"/>
                </a:cubicBezTo>
                <a:cubicBezTo>
                  <a:pt x="581026" y="1590675"/>
                  <a:pt x="0" y="2926556"/>
                  <a:pt x="0" y="2926556"/>
                </a:cubicBezTo>
                <a:lnTo>
                  <a:pt x="0" y="2926556"/>
                </a:lnTo>
                <a:lnTo>
                  <a:pt x="0" y="2926556"/>
                </a:lnTo>
              </a:path>
            </a:pathLst>
          </a:cu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827584" y="1628800"/>
            <a:ext cx="1400175" cy="3026569"/>
          </a:xfrm>
          <a:custGeom>
            <a:avLst/>
            <a:gdLst>
              <a:gd name="connsiteX0" fmla="*/ 1400175 w 1400175"/>
              <a:gd name="connsiteY0" fmla="*/ 2469357 h 3026569"/>
              <a:gd name="connsiteX1" fmla="*/ 900112 w 1400175"/>
              <a:gd name="connsiteY1" fmla="*/ 1454944 h 3026569"/>
              <a:gd name="connsiteX2" fmla="*/ 1128712 w 1400175"/>
              <a:gd name="connsiteY2" fmla="*/ 511969 h 3026569"/>
              <a:gd name="connsiteX3" fmla="*/ 785812 w 1400175"/>
              <a:gd name="connsiteY3" fmla="*/ 1254919 h 3026569"/>
              <a:gd name="connsiteX4" fmla="*/ 371475 w 1400175"/>
              <a:gd name="connsiteY4" fmla="*/ 169069 h 3026569"/>
              <a:gd name="connsiteX5" fmla="*/ 300037 w 1400175"/>
              <a:gd name="connsiteY5" fmla="*/ 240507 h 3026569"/>
              <a:gd name="connsiteX6" fmla="*/ 514350 w 1400175"/>
              <a:gd name="connsiteY6" fmla="*/ 1054894 h 3026569"/>
              <a:gd name="connsiteX7" fmla="*/ 14287 w 1400175"/>
              <a:gd name="connsiteY7" fmla="*/ 869157 h 3026569"/>
              <a:gd name="connsiteX8" fmla="*/ 600075 w 1400175"/>
              <a:gd name="connsiteY8" fmla="*/ 1297782 h 3026569"/>
              <a:gd name="connsiteX9" fmla="*/ 1400175 w 1400175"/>
              <a:gd name="connsiteY9" fmla="*/ 3026569 h 3026569"/>
              <a:gd name="connsiteX10" fmla="*/ 1400175 w 1400175"/>
              <a:gd name="connsiteY10" fmla="*/ 3026569 h 3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00175" h="3026569">
                <a:moveTo>
                  <a:pt x="1400175" y="2469357"/>
                </a:moveTo>
                <a:cubicBezTo>
                  <a:pt x="1172765" y="2125266"/>
                  <a:pt x="945356" y="1781175"/>
                  <a:pt x="900112" y="1454944"/>
                </a:cubicBezTo>
                <a:cubicBezTo>
                  <a:pt x="854868" y="1128713"/>
                  <a:pt x="1147762" y="545307"/>
                  <a:pt x="1128712" y="511969"/>
                </a:cubicBezTo>
                <a:cubicBezTo>
                  <a:pt x="1109662" y="478632"/>
                  <a:pt x="912018" y="1312069"/>
                  <a:pt x="785812" y="1254919"/>
                </a:cubicBezTo>
                <a:cubicBezTo>
                  <a:pt x="659606" y="1197769"/>
                  <a:pt x="452438" y="338138"/>
                  <a:pt x="371475" y="169069"/>
                </a:cubicBezTo>
                <a:cubicBezTo>
                  <a:pt x="290512" y="0"/>
                  <a:pt x="276225" y="92870"/>
                  <a:pt x="300037" y="240507"/>
                </a:cubicBezTo>
                <a:cubicBezTo>
                  <a:pt x="323850" y="388145"/>
                  <a:pt x="561975" y="950119"/>
                  <a:pt x="514350" y="1054894"/>
                </a:cubicBezTo>
                <a:cubicBezTo>
                  <a:pt x="466725" y="1159669"/>
                  <a:pt x="0" y="828676"/>
                  <a:pt x="14287" y="869157"/>
                </a:cubicBezTo>
                <a:cubicBezTo>
                  <a:pt x="28574" y="909638"/>
                  <a:pt x="369094" y="938213"/>
                  <a:pt x="600075" y="1297782"/>
                </a:cubicBezTo>
                <a:cubicBezTo>
                  <a:pt x="831056" y="1657351"/>
                  <a:pt x="1400175" y="3026569"/>
                  <a:pt x="1400175" y="3026569"/>
                </a:cubicBezTo>
                <a:lnTo>
                  <a:pt x="1400175" y="3026569"/>
                </a:lnTo>
              </a:path>
            </a:pathLst>
          </a:cu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084168" y="1340768"/>
            <a:ext cx="1944216" cy="324036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4581128"/>
            <a:ext cx="216024" cy="172819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8" name="Picture 6" descr="http://znak.at.ua/_ph/12/2/938353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790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32-конечная звезда 41"/>
          <p:cNvSpPr/>
          <p:nvPr/>
        </p:nvSpPr>
        <p:spPr>
          <a:xfrm>
            <a:off x="4860032" y="3212976"/>
            <a:ext cx="3240360" cy="2952328"/>
          </a:xfrm>
          <a:prstGeom prst="star32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71600" y="908720"/>
            <a:ext cx="3600400" cy="129614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51520" y="1772816"/>
            <a:ext cx="72008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3"/>
          </p:cNvCxnSpPr>
          <p:nvPr/>
        </p:nvCxnSpPr>
        <p:spPr>
          <a:xfrm flipH="1">
            <a:off x="1187624" y="2015048"/>
            <a:ext cx="311243" cy="909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979712" y="2132856"/>
            <a:ext cx="72008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771800" y="2204864"/>
            <a:ext cx="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47864" y="2204864"/>
            <a:ext cx="216024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923928" y="2060848"/>
            <a:ext cx="36004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355976" y="1844824"/>
            <a:ext cx="576064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4" idx="6"/>
          </p:cNvCxnSpPr>
          <p:nvPr/>
        </p:nvCxnSpPr>
        <p:spPr>
          <a:xfrm>
            <a:off x="4572000" y="1556792"/>
            <a:ext cx="100811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5652120" y="3861048"/>
            <a:ext cx="1656184" cy="16561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www.proza.ru/pics/2013/02/02/2277.jpg"/>
          <p:cNvPicPr>
            <a:picLocks noChangeAspect="1" noChangeArrowheads="1"/>
          </p:cNvPicPr>
          <p:nvPr/>
        </p:nvPicPr>
        <p:blipFill>
          <a:blip r:embed="rId2" cstate="print"/>
          <a:srcRect l="19565" t="7935"/>
          <a:stretch>
            <a:fillRect/>
          </a:stretch>
        </p:blipFill>
        <p:spPr bwMode="auto">
          <a:xfrm>
            <a:off x="323528" y="260648"/>
            <a:ext cx="4032448" cy="3024336"/>
          </a:xfrm>
          <a:prstGeom prst="rect">
            <a:avLst/>
          </a:prstGeom>
          <a:noFill/>
        </p:spPr>
      </p:pic>
      <p:pic>
        <p:nvPicPr>
          <p:cNvPr id="4098" name="Picture 2" descr="http://img0.liveinternet.ru/images/attach/c/9/105/465/105465976_large_hear2.jpg"/>
          <p:cNvPicPr>
            <a:picLocks noChangeAspect="1" noChangeArrowheads="1"/>
          </p:cNvPicPr>
          <p:nvPr/>
        </p:nvPicPr>
        <p:blipFill>
          <a:blip r:embed="rId3" cstate="print"/>
          <a:srcRect l="14636" t="22767" r="13811"/>
          <a:stretch>
            <a:fillRect/>
          </a:stretch>
        </p:blipFill>
        <p:spPr bwMode="auto">
          <a:xfrm>
            <a:off x="4644008" y="3356992"/>
            <a:ext cx="4176464" cy="3322716"/>
          </a:xfrm>
          <a:prstGeom prst="rect">
            <a:avLst/>
          </a:prstGeom>
          <a:noFill/>
        </p:spPr>
      </p:pic>
      <p:pic>
        <p:nvPicPr>
          <p:cNvPr id="4102" name="Picture 6" descr="http://guzgan.ro/uploads/posts/2010-12/1292965508_animale-haioase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040" y="260648"/>
            <a:ext cx="4260751" cy="3009157"/>
          </a:xfrm>
          <a:prstGeom prst="rect">
            <a:avLst/>
          </a:prstGeom>
          <a:noFill/>
        </p:spPr>
      </p:pic>
      <p:pic>
        <p:nvPicPr>
          <p:cNvPr id="4104" name="Picture 8" descr="http://img0.liveinternet.ru/images/attach/b/3/10/263/10263192_6094.jpg"/>
          <p:cNvPicPr>
            <a:picLocks noChangeAspect="1" noChangeArrowheads="1"/>
          </p:cNvPicPr>
          <p:nvPr/>
        </p:nvPicPr>
        <p:blipFill>
          <a:blip r:embed="rId5" cstate="print"/>
          <a:srcRect l="16200" t="4024" r="1721" b="3891"/>
          <a:stretch>
            <a:fillRect/>
          </a:stretch>
        </p:blipFill>
        <p:spPr bwMode="auto">
          <a:xfrm>
            <a:off x="323528" y="3402470"/>
            <a:ext cx="4032448" cy="3266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>
          <a:xfrm>
            <a:off x="2051720" y="3356992"/>
            <a:ext cx="4464496" cy="1872208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endCxn id="2" idx="2"/>
          </p:cNvCxnSpPr>
          <p:nvPr/>
        </p:nvCxnSpPr>
        <p:spPr>
          <a:xfrm flipV="1">
            <a:off x="2123728" y="1417638"/>
            <a:ext cx="2448272" cy="3811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" idx="2"/>
          </p:cNvCxnSpPr>
          <p:nvPr/>
        </p:nvCxnSpPr>
        <p:spPr>
          <a:xfrm>
            <a:off x="4572000" y="1417638"/>
            <a:ext cx="1080120" cy="3811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2" idx="2"/>
          </p:cNvCxnSpPr>
          <p:nvPr/>
        </p:nvCxnSpPr>
        <p:spPr>
          <a:xfrm>
            <a:off x="4572000" y="1417638"/>
            <a:ext cx="2016224" cy="2011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2" idx="2"/>
          </p:cNvCxnSpPr>
          <p:nvPr/>
        </p:nvCxnSpPr>
        <p:spPr>
          <a:xfrm flipH="1">
            <a:off x="2915816" y="1417638"/>
            <a:ext cx="1656184" cy="1939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узел 13"/>
          <p:cNvSpPr/>
          <p:nvPr/>
        </p:nvSpPr>
        <p:spPr>
          <a:xfrm>
            <a:off x="2771800" y="4725144"/>
            <a:ext cx="72008" cy="9716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355976" y="4293096"/>
            <a:ext cx="72008" cy="4571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491880" y="4797152"/>
            <a:ext cx="97160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292080" y="5013176"/>
            <a:ext cx="97160" cy="9716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139952" y="3789040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271512" y="4077072"/>
            <a:ext cx="45719" cy="9716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203848" y="3789040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5868144" y="3671313"/>
            <a:ext cx="45719" cy="4571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s02.radikal.ru/i175/1202/ad/ed9007ec49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6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morozovadaria.files.wordpress.com/2010/12/d0b7d0b8d0bcd0b0.jpg"/>
          <p:cNvPicPr>
            <a:picLocks noChangeAspect="1" noChangeArrowheads="1"/>
          </p:cNvPicPr>
          <p:nvPr/>
        </p:nvPicPr>
        <p:blipFill>
          <a:blip r:embed="rId2" cstate="print"/>
          <a:srcRect l="1575" b="75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771800" y="2204864"/>
            <a:ext cx="3384376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1331640" y="620688"/>
            <a:ext cx="6264696" cy="28083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ghulmil.com/wp-content/uploads/sun-shines-on-snow-trees-nature-wallpaper.jpg"/>
          <p:cNvPicPr>
            <a:picLocks noChangeAspect="1" noChangeArrowheads="1"/>
          </p:cNvPicPr>
          <p:nvPr/>
        </p:nvPicPr>
        <p:blipFill>
          <a:blip r:embed="rId2" cstate="print"/>
          <a:srcRect b="97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1115616" y="692696"/>
            <a:ext cx="7272808" cy="22322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8-конечная звезда 15"/>
          <p:cNvSpPr/>
          <p:nvPr/>
        </p:nvSpPr>
        <p:spPr>
          <a:xfrm>
            <a:off x="6084168" y="4797152"/>
            <a:ext cx="432048" cy="432048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8-конечная звезда 16"/>
          <p:cNvSpPr/>
          <p:nvPr/>
        </p:nvSpPr>
        <p:spPr>
          <a:xfrm>
            <a:off x="3563888" y="3861048"/>
            <a:ext cx="504056" cy="432048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8-конечная звезда 17"/>
          <p:cNvSpPr/>
          <p:nvPr/>
        </p:nvSpPr>
        <p:spPr>
          <a:xfrm>
            <a:off x="1187624" y="4149080"/>
            <a:ext cx="576064" cy="648072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8-конечная звезда 18"/>
          <p:cNvSpPr/>
          <p:nvPr/>
        </p:nvSpPr>
        <p:spPr>
          <a:xfrm>
            <a:off x="6660232" y="3429000"/>
            <a:ext cx="432048" cy="504056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8-конечная звезда 19"/>
          <p:cNvSpPr/>
          <p:nvPr/>
        </p:nvSpPr>
        <p:spPr>
          <a:xfrm>
            <a:off x="2339752" y="5013176"/>
            <a:ext cx="504056" cy="576064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8-конечная звезда 20"/>
          <p:cNvSpPr/>
          <p:nvPr/>
        </p:nvSpPr>
        <p:spPr>
          <a:xfrm>
            <a:off x="4283968" y="5733256"/>
            <a:ext cx="504056" cy="648072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8-конечная звезда 21"/>
          <p:cNvSpPr/>
          <p:nvPr/>
        </p:nvSpPr>
        <p:spPr>
          <a:xfrm>
            <a:off x="8028384" y="5445224"/>
            <a:ext cx="504056" cy="504056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8-конечная звезда 22"/>
          <p:cNvSpPr/>
          <p:nvPr/>
        </p:nvSpPr>
        <p:spPr>
          <a:xfrm>
            <a:off x="683568" y="5877272"/>
            <a:ext cx="576064" cy="576064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8-конечная звезда 23"/>
          <p:cNvSpPr/>
          <p:nvPr/>
        </p:nvSpPr>
        <p:spPr>
          <a:xfrm>
            <a:off x="8100392" y="3212976"/>
            <a:ext cx="576064" cy="576064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8-конечная звезда 24"/>
          <p:cNvSpPr/>
          <p:nvPr/>
        </p:nvSpPr>
        <p:spPr>
          <a:xfrm>
            <a:off x="611560" y="2924944"/>
            <a:ext cx="504056" cy="432048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s49.radikal.ru/i126/0911/7d/9602bb37f3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255"/>
            <a:ext cx="9144000" cy="685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0" y="260648"/>
            <a:ext cx="9144001" cy="6048672"/>
          </a:xfrm>
          <a:custGeom>
            <a:avLst/>
            <a:gdLst>
              <a:gd name="connsiteX0" fmla="*/ 1340643 w 10267950"/>
              <a:gd name="connsiteY0" fmla="*/ 3817144 h 4186238"/>
              <a:gd name="connsiteX1" fmla="*/ 2255043 w 10267950"/>
              <a:gd name="connsiteY1" fmla="*/ 1659732 h 4186238"/>
              <a:gd name="connsiteX2" fmla="*/ 3512343 w 10267950"/>
              <a:gd name="connsiteY2" fmla="*/ 3131344 h 4186238"/>
              <a:gd name="connsiteX3" fmla="*/ 4712493 w 10267950"/>
              <a:gd name="connsiteY3" fmla="*/ 16669 h 4186238"/>
              <a:gd name="connsiteX4" fmla="*/ 6241256 w 10267950"/>
              <a:gd name="connsiteY4" fmla="*/ 3031332 h 4186238"/>
              <a:gd name="connsiteX5" fmla="*/ 7798593 w 10267950"/>
              <a:gd name="connsiteY5" fmla="*/ 1102519 h 4186238"/>
              <a:gd name="connsiteX6" fmla="*/ 9184481 w 10267950"/>
              <a:gd name="connsiteY6" fmla="*/ 3688557 h 4186238"/>
              <a:gd name="connsiteX7" fmla="*/ 1297781 w 10267950"/>
              <a:gd name="connsiteY7" fmla="*/ 4088607 h 4186238"/>
              <a:gd name="connsiteX8" fmla="*/ 1397793 w 10267950"/>
              <a:gd name="connsiteY8" fmla="*/ 3802857 h 4186238"/>
              <a:gd name="connsiteX9" fmla="*/ 1383506 w 10267950"/>
              <a:gd name="connsiteY9" fmla="*/ 3788569 h 418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67950" h="4186238">
                <a:moveTo>
                  <a:pt x="1340643" y="3817144"/>
                </a:moveTo>
                <a:cubicBezTo>
                  <a:pt x="1616868" y="2795588"/>
                  <a:pt x="1893093" y="1774032"/>
                  <a:pt x="2255043" y="1659732"/>
                </a:cubicBezTo>
                <a:cubicBezTo>
                  <a:pt x="2616993" y="1545432"/>
                  <a:pt x="3102768" y="3405188"/>
                  <a:pt x="3512343" y="3131344"/>
                </a:cubicBezTo>
                <a:cubicBezTo>
                  <a:pt x="3921918" y="2857500"/>
                  <a:pt x="4257674" y="33338"/>
                  <a:pt x="4712493" y="16669"/>
                </a:cubicBezTo>
                <a:cubicBezTo>
                  <a:pt x="5167312" y="0"/>
                  <a:pt x="5726906" y="2850357"/>
                  <a:pt x="6241256" y="3031332"/>
                </a:cubicBezTo>
                <a:cubicBezTo>
                  <a:pt x="6755606" y="3212307"/>
                  <a:pt x="7308056" y="992982"/>
                  <a:pt x="7798593" y="1102519"/>
                </a:cubicBezTo>
                <a:cubicBezTo>
                  <a:pt x="8289130" y="1212056"/>
                  <a:pt x="10267950" y="3190876"/>
                  <a:pt x="9184481" y="3688557"/>
                </a:cubicBezTo>
                <a:cubicBezTo>
                  <a:pt x="8101012" y="4186238"/>
                  <a:pt x="2595562" y="4069557"/>
                  <a:pt x="1297781" y="4088607"/>
                </a:cubicBezTo>
                <a:cubicBezTo>
                  <a:pt x="0" y="4107657"/>
                  <a:pt x="1383506" y="3852863"/>
                  <a:pt x="1397793" y="3802857"/>
                </a:cubicBezTo>
                <a:cubicBezTo>
                  <a:pt x="1412081" y="3752851"/>
                  <a:pt x="1397793" y="3770710"/>
                  <a:pt x="1383506" y="3788569"/>
                </a:cubicBezTo>
              </a:path>
            </a:pathLst>
          </a:cu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c.pics.livejournal.com/onisifort/28329963/36646/3664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8-конечная звезда 3"/>
          <p:cNvSpPr/>
          <p:nvPr/>
        </p:nvSpPr>
        <p:spPr>
          <a:xfrm>
            <a:off x="4067944" y="2708920"/>
            <a:ext cx="1080120" cy="1152128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8-конечная звезда 5"/>
          <p:cNvSpPr/>
          <p:nvPr/>
        </p:nvSpPr>
        <p:spPr>
          <a:xfrm>
            <a:off x="5148064" y="2492896"/>
            <a:ext cx="936104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8-конечная звезда 6"/>
          <p:cNvSpPr/>
          <p:nvPr/>
        </p:nvSpPr>
        <p:spPr>
          <a:xfrm>
            <a:off x="4139952" y="1844824"/>
            <a:ext cx="936104" cy="864096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8-конечная звезда 7"/>
          <p:cNvSpPr/>
          <p:nvPr/>
        </p:nvSpPr>
        <p:spPr>
          <a:xfrm>
            <a:off x="4067944" y="3861048"/>
            <a:ext cx="936104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8-конечная звезда 8"/>
          <p:cNvSpPr/>
          <p:nvPr/>
        </p:nvSpPr>
        <p:spPr>
          <a:xfrm>
            <a:off x="5076056" y="3501008"/>
            <a:ext cx="1008112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8-конечная звезда 9"/>
          <p:cNvSpPr/>
          <p:nvPr/>
        </p:nvSpPr>
        <p:spPr>
          <a:xfrm>
            <a:off x="3203848" y="2348880"/>
            <a:ext cx="936104" cy="1008112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8-конечная звезда 10"/>
          <p:cNvSpPr/>
          <p:nvPr/>
        </p:nvSpPr>
        <p:spPr>
          <a:xfrm>
            <a:off x="3203848" y="3356992"/>
            <a:ext cx="936104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8-конечная звезда 11"/>
          <p:cNvSpPr/>
          <p:nvPr/>
        </p:nvSpPr>
        <p:spPr>
          <a:xfrm>
            <a:off x="5148064" y="1628800"/>
            <a:ext cx="936104" cy="864096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8-конечная звезда 12"/>
          <p:cNvSpPr/>
          <p:nvPr/>
        </p:nvSpPr>
        <p:spPr>
          <a:xfrm>
            <a:off x="6012160" y="2924944"/>
            <a:ext cx="936104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8-конечная звезда 13"/>
          <p:cNvSpPr/>
          <p:nvPr/>
        </p:nvSpPr>
        <p:spPr>
          <a:xfrm>
            <a:off x="4860032" y="4437112"/>
            <a:ext cx="792088" cy="864096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8-конечная звезда 14"/>
          <p:cNvSpPr/>
          <p:nvPr/>
        </p:nvSpPr>
        <p:spPr>
          <a:xfrm>
            <a:off x="3347864" y="4365104"/>
            <a:ext cx="792088" cy="864096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8-конечная звезда 15"/>
          <p:cNvSpPr/>
          <p:nvPr/>
        </p:nvSpPr>
        <p:spPr>
          <a:xfrm>
            <a:off x="2411760" y="2780928"/>
            <a:ext cx="864096" cy="1008112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8-конечная звезда 16"/>
          <p:cNvSpPr/>
          <p:nvPr/>
        </p:nvSpPr>
        <p:spPr>
          <a:xfrm>
            <a:off x="3275856" y="1412776"/>
            <a:ext cx="936104" cy="936104"/>
          </a:xfrm>
          <a:prstGeom prst="star8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hobest.in.ua/uploads/posts/2010-01/1263769585_1260798187_allday.ru_52.jpg"/>
          <p:cNvPicPr>
            <a:picLocks noChangeAspect="1" noChangeArrowheads="1"/>
          </p:cNvPicPr>
          <p:nvPr/>
        </p:nvPicPr>
        <p:blipFill>
          <a:blip r:embed="rId2" cstate="print"/>
          <a:srcRect b="172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2014-01-14T17:36:18Z</dcterms:created>
  <dcterms:modified xsi:type="dcterms:W3CDTF">2014-01-15T07:36:16Z</dcterms:modified>
</cp:coreProperties>
</file>