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3" r:id="rId3"/>
    <p:sldId id="267" r:id="rId4"/>
    <p:sldId id="272" r:id="rId5"/>
    <p:sldId id="271" r:id="rId6"/>
  </p:sldIdLst>
  <p:sldSz cx="9144000" cy="6858000" type="screen4x3"/>
  <p:notesSz cx="6858000" cy="9144000"/>
  <p:embeddedFontLst>
    <p:embeddedFont>
      <p:font typeface="Matilda" panose="020B0604020202020204" charset="0"/>
      <p:regular r:id="rId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EFA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771800" y="1340768"/>
            <a:ext cx="4896543" cy="1683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98333">
                      <a:srgbClr val="FFC000"/>
                    </a:gs>
                    <a:gs pos="69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Наливание жидкости в кружку</a:t>
            </a:r>
            <a:endParaRPr kumimoji="0" lang="ru-RU" sz="5400" b="1" i="0" u="none" strike="noStrike" kern="1200" normalizeH="0" baseline="0" noProof="0" dirty="0">
              <a:ln w="11430"/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12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98333">
                    <a:srgbClr val="FFC000"/>
                  </a:gs>
                  <a:gs pos="69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pic>
        <p:nvPicPr>
          <p:cNvPr id="1030" name="Picture 6" descr="C:\Users\Ольга\Desktop\1614577515_14-p-chai-na-belom-fone-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025" y="3581399"/>
            <a:ext cx="2838675" cy="186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«Где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сидел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тигрёнок ?»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3863" y="1187450"/>
            <a:ext cx="5754687" cy="44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                     Загадка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914400" y="1435100"/>
            <a:ext cx="3810000" cy="4691063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b="1" i="1" dirty="0">
                <a:solidFill>
                  <a:schemeClr val="accent6">
                    <a:lumMod val="75000"/>
                  </a:schemeClr>
                </a:solidFill>
                <a:ea typeface="Times New Roman"/>
              </a:rPr>
              <a:t>То в стороне стоит молчком, задрав носишко, чванится. </a:t>
            </a:r>
            <a:endParaRPr lang="ru-RU" sz="1800" b="1" i="1" dirty="0" smtClean="0">
              <a:solidFill>
                <a:schemeClr val="accent6">
                  <a:lumMod val="75000"/>
                </a:schemeClr>
              </a:solidFill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b="1" i="1" dirty="0" smtClean="0">
                <a:solidFill>
                  <a:schemeClr val="accent6">
                    <a:lumMod val="75000"/>
                  </a:schemeClr>
                </a:solidFill>
                <a:ea typeface="Times New Roman"/>
              </a:rPr>
              <a:t>То </a:t>
            </a:r>
            <a:r>
              <a:rPr lang="ru-RU" sz="1800" b="1" i="1" dirty="0">
                <a:solidFill>
                  <a:schemeClr val="accent6">
                    <a:lumMod val="75000"/>
                  </a:schemeClr>
                </a:solidFill>
                <a:ea typeface="Times New Roman"/>
              </a:rPr>
              <a:t>угощает всех чайком, не уставая кланяться. </a:t>
            </a:r>
            <a:endParaRPr lang="ru-RU" sz="1800" b="1" i="1" dirty="0" smtClean="0">
              <a:solidFill>
                <a:schemeClr val="accent6">
                  <a:lumMod val="75000"/>
                </a:schemeClr>
              </a:solidFill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b="1" i="1" dirty="0" smtClean="0">
                <a:solidFill>
                  <a:schemeClr val="accent6">
                    <a:lumMod val="75000"/>
                  </a:schemeClr>
                </a:solidFill>
                <a:ea typeface="Times New Roman"/>
              </a:rPr>
              <a:t>(</a:t>
            </a:r>
            <a:r>
              <a:rPr lang="ru-RU" sz="1800" b="1" i="1" dirty="0">
                <a:solidFill>
                  <a:schemeClr val="accent6">
                    <a:lumMod val="75000"/>
                  </a:schemeClr>
                </a:solidFill>
                <a:ea typeface="Times New Roman"/>
              </a:rPr>
              <a:t>Чайник)</a:t>
            </a:r>
            <a:endParaRPr lang="ru-RU" sz="18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1066800"/>
            <a:ext cx="5773716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36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Ольга\Desktop\чай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88242"/>
            <a:ext cx="8575810" cy="655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Чайник кипит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24000" y="59436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44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3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В нашей </a:t>
            </a:r>
            <a:r>
              <a:rPr lang="ru-RU" sz="49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стране всегда любили пить чай.</a:t>
            </a:r>
          </a:p>
        </p:txBody>
      </p:sp>
      <p:pic>
        <p:nvPicPr>
          <p:cNvPr id="6150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909" y="1698171"/>
            <a:ext cx="4495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Ольга\Desktop\48910_gal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1709" y="1747157"/>
            <a:ext cx="3823982" cy="29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105400" y="4724400"/>
            <a:ext cx="3276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Пили чай с пряниками, баранками, а вот сахар раньше в кружку класть было не принято,  его ели вприкуску.</a:t>
            </a:r>
          </a:p>
        </p:txBody>
      </p:sp>
    </p:spTree>
    <p:extLst>
      <p:ext uri="{BB962C8B-B14F-4D97-AF65-F5344CB8AC3E}">
        <p14:creationId xmlns:p14="http://schemas.microsoft.com/office/powerpoint/2010/main" val="13542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D4E00"/>
      </a:hlink>
      <a:folHlink>
        <a:srgbClr val="FFC38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64</Words>
  <Application>Microsoft Office PowerPoint</Application>
  <PresentationFormat>Экран (4:3)</PresentationFormat>
  <Paragraphs>8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Matilda</vt:lpstr>
      <vt:lpstr>Times New Roman</vt:lpstr>
      <vt:lpstr>Тема Office</vt:lpstr>
      <vt:lpstr>Презентация PowerPoint</vt:lpstr>
      <vt:lpstr>«Где сидел тигрёнок ?»</vt:lpstr>
      <vt:lpstr>                     Загадка</vt:lpstr>
      <vt:lpstr>Презентация PowerPoint</vt:lpstr>
      <vt:lpstr>В нашей стране всегда любили пить чай.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Ольга</cp:lastModifiedBy>
  <cp:revision>80</cp:revision>
  <dcterms:created xsi:type="dcterms:W3CDTF">2013-08-23T08:38:35Z</dcterms:created>
  <dcterms:modified xsi:type="dcterms:W3CDTF">2023-02-10T23:10:13Z</dcterms:modified>
</cp:coreProperties>
</file>