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5" r:id="rId2"/>
    <p:sldId id="291" r:id="rId3"/>
  </p:sldIdLst>
  <p:sldSz cx="9144000" cy="6858000" type="screen4x3"/>
  <p:notesSz cx="6858000" cy="9144000"/>
  <p:embeddedFontLst>
    <p:embeddedFont>
      <p:font typeface="Matilda" panose="020B0604020202020204" charset="0"/>
      <p:regular r:id="rId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Ольга\Desktop\1402264203-oboi-1920h1080.-masha-i-medved-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1591" y="1219200"/>
            <a:ext cx="4584945" cy="257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Любимые мультфильмы!</a:t>
            </a:r>
            <a:endParaRPr lang="ru-RU" dirty="0"/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135" y="3962400"/>
            <a:ext cx="4508876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1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08063" y="333375"/>
            <a:ext cx="8135937" cy="792163"/>
          </a:xfrm>
        </p:spPr>
        <p:txBody>
          <a:bodyPr/>
          <a:lstStyle/>
          <a:p>
            <a:r>
              <a:rPr lang="ru-RU" dirty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Любимые 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сказки.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1586">
            <a:off x="665483" y="2238853"/>
            <a:ext cx="4064803" cy="30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6136">
            <a:off x="4534874" y="1571765"/>
            <a:ext cx="4148752" cy="334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36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C38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6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Matilda</vt:lpstr>
      <vt:lpstr>Times New Roman</vt:lpstr>
      <vt:lpstr>Тема Office</vt:lpstr>
      <vt:lpstr>Любимые мультфильмы!</vt:lpstr>
      <vt:lpstr>Любимые сказки.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Ольга</cp:lastModifiedBy>
  <cp:revision>80</cp:revision>
  <dcterms:created xsi:type="dcterms:W3CDTF">2013-08-23T08:38:35Z</dcterms:created>
  <dcterms:modified xsi:type="dcterms:W3CDTF">2023-02-10T23:13:40Z</dcterms:modified>
</cp:coreProperties>
</file>