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90" r:id="rId2"/>
    <p:sldId id="292" r:id="rId3"/>
    <p:sldId id="289" r:id="rId4"/>
    <p:sldId id="288" r:id="rId5"/>
  </p:sldIdLst>
  <p:sldSz cx="9144000" cy="6858000" type="screen4x3"/>
  <p:notesSz cx="6858000" cy="9144000"/>
  <p:embeddedFontLst>
    <p:embeddedFont>
      <p:font typeface="Matilda" panose="020B0604020202020204" charset="0"/>
      <p:regular r:id="rId6"/>
    </p:embeddedFont>
    <p:embeddedFont>
      <p:font typeface="Monotype Corsiva" panose="03010101010201010101" pitchFamily="66" charset="0"/>
      <p:italic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EFAD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6904" cy="792088"/>
          </a:xfrm>
        </p:spPr>
        <p:txBody>
          <a:bodyPr/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Муха — Цокотуха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743200" y="1066800"/>
            <a:ext cx="4038600" cy="53340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Муха, Муха — Цокотуха,</a:t>
            </a:r>
          </a:p>
          <a:p>
            <a:pPr marL="0" indent="0">
              <a:buNone/>
            </a:pPr>
            <a:r>
              <a:rPr lang="ru-RU" dirty="0"/>
              <a:t>Позолоченное брюхо</a:t>
            </a:r>
            <a:r>
              <a:rPr lang="ru-RU" dirty="0" smtClean="0"/>
              <a:t>!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Муха по полю пошла,</a:t>
            </a:r>
          </a:p>
          <a:p>
            <a:pPr marL="0" indent="0">
              <a:buNone/>
            </a:pPr>
            <a:r>
              <a:rPr lang="ru-RU" dirty="0"/>
              <a:t>Муха денежку нашла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Пошла Муха на базар</a:t>
            </a:r>
          </a:p>
          <a:p>
            <a:pPr marL="0" indent="0">
              <a:buNone/>
            </a:pPr>
            <a:r>
              <a:rPr lang="ru-RU" dirty="0"/>
              <a:t>И купила самовар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«Приходите, тараканы,</a:t>
            </a:r>
          </a:p>
          <a:p>
            <a:pPr marL="0" indent="0">
              <a:buNone/>
            </a:pPr>
            <a:r>
              <a:rPr lang="ru-RU" b="1" dirty="0"/>
              <a:t>Я вас чаем угощу</a:t>
            </a:r>
            <a:r>
              <a:rPr lang="ru-RU" b="1" dirty="0" smtClean="0"/>
              <a:t>!»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Тараканы прибегали,</a:t>
            </a:r>
          </a:p>
          <a:p>
            <a:pPr marL="0" indent="0">
              <a:buNone/>
            </a:pPr>
            <a:r>
              <a:rPr lang="ru-RU" dirty="0"/>
              <a:t>Все стаканы выпивали</a:t>
            </a:r>
            <a:r>
              <a:rPr lang="ru-RU" dirty="0" smtClean="0"/>
              <a:t>,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А букашки —</a:t>
            </a:r>
          </a:p>
          <a:p>
            <a:pPr marL="0" indent="0">
              <a:buNone/>
            </a:pPr>
            <a:r>
              <a:rPr lang="ru-RU" dirty="0"/>
              <a:t>По три чашки</a:t>
            </a:r>
          </a:p>
          <a:p>
            <a:pPr marL="0" indent="0">
              <a:buNone/>
            </a:pPr>
            <a:r>
              <a:rPr lang="ru-RU" dirty="0"/>
              <a:t>С молоком</a:t>
            </a:r>
          </a:p>
          <a:p>
            <a:pPr marL="0" indent="0">
              <a:buNone/>
            </a:pPr>
            <a:r>
              <a:rPr lang="ru-RU" dirty="0"/>
              <a:t>И крендельком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Нынче </a:t>
            </a:r>
            <a:r>
              <a:rPr lang="ru-RU" dirty="0"/>
              <a:t>Муха-Цокотуха</a:t>
            </a:r>
          </a:p>
          <a:p>
            <a:pPr marL="0" indent="0">
              <a:buNone/>
            </a:pPr>
            <a:r>
              <a:rPr lang="ru-RU" dirty="0"/>
              <a:t>Именинница!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318">
            <a:off x="5429458" y="2948797"/>
            <a:ext cx="4292600" cy="322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698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6904" cy="792088"/>
          </a:xfrm>
        </p:spPr>
        <p:txBody>
          <a:bodyPr/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Муха — Цокотуха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743200" y="1066800"/>
            <a:ext cx="5105400" cy="5334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Приходили к Мухе блошки,</a:t>
            </a:r>
          </a:p>
          <a:p>
            <a:pPr marL="0" indent="0">
              <a:buNone/>
            </a:pPr>
            <a:r>
              <a:rPr lang="ru-RU" dirty="0" smtClean="0"/>
              <a:t>Приносили ей сапожки,</a:t>
            </a:r>
          </a:p>
          <a:p>
            <a:pPr marL="0" indent="0">
              <a:buNone/>
            </a:pPr>
            <a:r>
              <a:rPr lang="ru-RU" dirty="0" smtClean="0"/>
              <a:t>А сапожки не простые </a:t>
            </a:r>
            <a:r>
              <a:rPr lang="ru-RU" dirty="0"/>
              <a:t>–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них застежки золотые.</a:t>
            </a:r>
          </a:p>
          <a:p>
            <a:pPr marL="0" indent="0">
              <a:buNone/>
            </a:pPr>
            <a:r>
              <a:rPr lang="ru-RU" dirty="0"/>
              <a:t>Приходила к Мухе</a:t>
            </a:r>
          </a:p>
          <a:p>
            <a:pPr marL="0" indent="0">
              <a:buNone/>
            </a:pPr>
            <a:r>
              <a:rPr lang="ru-RU" dirty="0"/>
              <a:t>Бабушка-пчела,</a:t>
            </a:r>
          </a:p>
          <a:p>
            <a:pPr marL="0" indent="0">
              <a:buNone/>
            </a:pPr>
            <a:r>
              <a:rPr lang="ru-RU" dirty="0"/>
              <a:t>Мухе-Цокотухе</a:t>
            </a:r>
          </a:p>
          <a:p>
            <a:pPr marL="0" indent="0">
              <a:buNone/>
            </a:pPr>
            <a:r>
              <a:rPr lang="ru-RU" dirty="0"/>
              <a:t>Меду принесла…</a:t>
            </a:r>
          </a:p>
          <a:p>
            <a:pPr marL="0" indent="0">
              <a:buNone/>
            </a:pPr>
            <a:r>
              <a:rPr lang="ru-RU" dirty="0"/>
              <a:t>«Бабочка-красавица.</a:t>
            </a:r>
          </a:p>
          <a:p>
            <a:pPr marL="0" indent="0">
              <a:buNone/>
            </a:pPr>
            <a:r>
              <a:rPr lang="ru-RU" dirty="0"/>
              <a:t>Кушайте варенье!</a:t>
            </a:r>
          </a:p>
          <a:p>
            <a:pPr marL="0" indent="0">
              <a:buNone/>
            </a:pPr>
            <a:r>
              <a:rPr lang="ru-RU" dirty="0"/>
              <a:t>Или вам не нравится</a:t>
            </a:r>
          </a:p>
          <a:p>
            <a:pPr marL="0" indent="0">
              <a:buNone/>
            </a:pPr>
            <a:r>
              <a:rPr lang="ru-RU" dirty="0"/>
              <a:t>Наше угощенье?»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133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066800" y="274638"/>
            <a:ext cx="76200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Пальчиковая гимнастика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1305342"/>
            <a:ext cx="4572000" cy="46705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Раз, два, три, четыре,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Мы посуду перемыли: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Чайник, чашку, ковшик, ложку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И большую поварёшку.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Мы посуду перемыли, 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Только чашку мы разбили,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Ковшик тоже развалился,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Нос у чайника отбился,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Ложку мы чуть-чуть сломали.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Так мы маме помогали.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effectLst/>
              <a:latin typeface="Monotype Corsiva" panose="03010101010201010101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6661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Приятного чаепития!</a:t>
            </a: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22313" y="1905001"/>
            <a:ext cx="7772400" cy="1371599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latin typeface="Monotype Corsiva" panose="03010101010201010101" pitchFamily="66" charset="0"/>
              </a:rPr>
              <a:t>Спасибо за внимание!</a:t>
            </a:r>
          </a:p>
          <a:p>
            <a:pPr algn="ctr"/>
            <a:r>
              <a:rPr lang="ru-RU" sz="4800" dirty="0" smtClean="0">
                <a:solidFill>
                  <a:srgbClr val="FFC000"/>
                </a:solidFill>
                <a:latin typeface="Monotype Corsiva" panose="03010101010201010101" pitchFamily="66" charset="0"/>
              </a:rPr>
              <a:t>Все большие молодцы!</a:t>
            </a:r>
            <a:endParaRPr lang="ru-RU" sz="4800" dirty="0">
              <a:solidFill>
                <a:srgbClr val="FFC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8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D4E00"/>
      </a:hlink>
      <a:folHlink>
        <a:srgbClr val="FFC38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169</Words>
  <Application>Microsoft Office PowerPoint</Application>
  <PresentationFormat>Экран (4:3)</PresentationFormat>
  <Paragraphs>44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Matilda</vt:lpstr>
      <vt:lpstr>Monotype Corsiva</vt:lpstr>
      <vt:lpstr>Times New Roman</vt:lpstr>
      <vt:lpstr>Calibri</vt:lpstr>
      <vt:lpstr>Тема Office</vt:lpstr>
      <vt:lpstr>Муха — Цокотуха</vt:lpstr>
      <vt:lpstr>Муха — Цокотуха</vt:lpstr>
      <vt:lpstr>Пальчиковая гимнастика</vt:lpstr>
      <vt:lpstr>Приятного чаепития!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Ольга</cp:lastModifiedBy>
  <cp:revision>88</cp:revision>
  <dcterms:created xsi:type="dcterms:W3CDTF">2013-08-23T08:38:35Z</dcterms:created>
  <dcterms:modified xsi:type="dcterms:W3CDTF">2023-02-10T23:22:09Z</dcterms:modified>
</cp:coreProperties>
</file>