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8"/>
  </p:notesMasterIdLst>
  <p:sldIdLst>
    <p:sldId id="264" r:id="rId3"/>
    <p:sldId id="292" r:id="rId4"/>
    <p:sldId id="294" r:id="rId5"/>
    <p:sldId id="257" r:id="rId6"/>
    <p:sldId id="263" r:id="rId7"/>
  </p:sldIdLst>
  <p:sldSz cx="9144000" cy="6858000" type="screen4x3"/>
  <p:notesSz cx="6858000" cy="9144000"/>
  <p:custDataLst>
    <p:tags r:id="rId9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522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CB60A3-A459-4847-9F1E-A34BCA3B69B8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13F326-DBD8-403C-A854-2A5A8F19EF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41063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332656"/>
            <a:ext cx="5616624" cy="1470025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348880"/>
            <a:ext cx="439248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B748F-52AB-4C7F-A245-FA8D42FC04F1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2888-712B-4250-A7A0-11589B862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6338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B748F-52AB-4C7F-A245-FA8D42FC04F1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2888-712B-4250-A7A0-11589B862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5451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B748F-52AB-4C7F-A245-FA8D42FC04F1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2888-712B-4250-A7A0-11589B862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1565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81B748F-52AB-4C7F-A245-FA8D42FC04F1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3C2888-712B-4250-A7A0-11589B862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63849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81B748F-52AB-4C7F-A245-FA8D42FC04F1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3C2888-712B-4250-A7A0-11589B862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56877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81B748F-52AB-4C7F-A245-FA8D42FC04F1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3C2888-712B-4250-A7A0-11589B862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90093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4038600" cy="49291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038600" cy="49291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81B748F-52AB-4C7F-A245-FA8D42FC04F1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3C2888-712B-4250-A7A0-11589B862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08068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81B748F-52AB-4C7F-A245-FA8D42FC04F1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3C2888-712B-4250-A7A0-11589B862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28380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81B748F-52AB-4C7F-A245-FA8D42FC04F1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3C2888-712B-4250-A7A0-11589B862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63820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81B748F-52AB-4C7F-A245-FA8D42FC04F1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3C2888-712B-4250-A7A0-11589B862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44690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81B748F-52AB-4C7F-A245-FA8D42FC04F1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3C2888-712B-4250-A7A0-11589B862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567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B748F-52AB-4C7F-A245-FA8D42FC04F1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2888-712B-4250-A7A0-11589B862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4120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81B748F-52AB-4C7F-A245-FA8D42FC04F1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3C2888-712B-4250-A7A0-11589B862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78670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81B748F-52AB-4C7F-A245-FA8D42FC04F1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3C2888-712B-4250-A7A0-11589B862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09481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91300" y="381000"/>
            <a:ext cx="2095500" cy="591978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4800" y="381000"/>
            <a:ext cx="6134100" cy="591978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81B748F-52AB-4C7F-A245-FA8D42FC04F1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3C2888-712B-4250-A7A0-11589B862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9494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B748F-52AB-4C7F-A245-FA8D42FC04F1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2888-712B-4250-A7A0-11589B862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4593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B748F-52AB-4C7F-A245-FA8D42FC04F1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2888-712B-4250-A7A0-11589B862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2596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B748F-52AB-4C7F-A245-FA8D42FC04F1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2888-712B-4250-A7A0-11589B862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1058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B748F-52AB-4C7F-A245-FA8D42FC04F1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2888-712B-4250-A7A0-11589B862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6030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B748F-52AB-4C7F-A245-FA8D42FC04F1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2888-712B-4250-A7A0-11589B862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5178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B748F-52AB-4C7F-A245-FA8D42FC04F1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2888-712B-4250-A7A0-11589B862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0352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B748F-52AB-4C7F-A245-FA8D42FC04F1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2888-712B-4250-A7A0-11589B862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6588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99512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927373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1B748F-52AB-4C7F-A245-FA8D42FC04F1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3C2888-712B-4250-A7A0-11589B862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1376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 sz="2800" b="1" u="sng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sz="2800" b="1" u="sng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sz="2800" b="1" u="sng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sz="2800" b="1" u="sng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sz="2800" b="1" u="sng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800" b="1" u="sng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800" b="1" u="sng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800" b="1" u="sng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800" b="1" u="sng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zh-CN" altLang="zh-CN" sz="1400" b="0" u="none">
              <a:solidFill>
                <a:srgbClr val="96969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27" name="标题占位符 1"/>
          <p:cNvSpPr>
            <a:spLocks noGrp="1"/>
          </p:cNvSpPr>
          <p:nvPr>
            <p:ph type="title"/>
          </p:nvPr>
        </p:nvSpPr>
        <p:spPr bwMode="auto">
          <a:xfrm>
            <a:off x="304800" y="381000"/>
            <a:ext cx="8229600" cy="58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    </a:t>
            </a:r>
            <a:r>
              <a:rPr lang="zh-CN" altLang="en-US" smtClean="0"/>
              <a:t>单击此处编辑母版标题样式</a:t>
            </a:r>
          </a:p>
        </p:txBody>
      </p:sp>
      <p:sp>
        <p:nvSpPr>
          <p:cNvPr id="1028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371600"/>
            <a:ext cx="8229600" cy="4929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b="0" u="none">
                <a:solidFill>
                  <a:srgbClr val="898989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fld id="{281B748F-52AB-4C7F-A245-FA8D42FC04F1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b="0" u="none">
                <a:solidFill>
                  <a:srgbClr val="898989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endParaRPr lang="ru-RU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 u="none">
                <a:solidFill>
                  <a:srgbClr val="898989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fld id="{593C2888-712B-4250-A7A0-11589B862F5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宋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宋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宋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>
                <a:solidFill>
                  <a:schemeClr val="bg1">
                    <a:lumMod val="95000"/>
                  </a:schemeClr>
                </a:solidFill>
                <a:latin typeface="Monotype Corsiva" panose="03010101010201010101" pitchFamily="66" charset="0"/>
              </a:rPr>
              <a:t>День Земли</a:t>
            </a:r>
            <a:endParaRPr lang="ru-RU" sz="6600" dirty="0">
              <a:solidFill>
                <a:schemeClr val="bg1">
                  <a:lumMod val="95000"/>
                </a:schemeClr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5805264"/>
            <a:ext cx="6192688" cy="908720"/>
          </a:xfrm>
        </p:spPr>
        <p:txBody>
          <a:bodyPr>
            <a:normAutofit fontScale="92500" lnSpcReduction="20000"/>
          </a:bodyPr>
          <a:lstStyle/>
          <a:p>
            <a:r>
              <a:rPr lang="ru-RU" sz="2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Презентацию подготовила учитель </a:t>
            </a:r>
          </a:p>
          <a:p>
            <a:r>
              <a:rPr lang="ru-RU" sz="2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МБОУ «КШ «Надежда» г. Южно-Сахалинска» </a:t>
            </a:r>
          </a:p>
          <a:p>
            <a:r>
              <a:rPr lang="ru-RU" sz="2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Алексеева-Соловьева Ольга Геннадьевна </a:t>
            </a:r>
            <a:endParaRPr lang="ru-RU" sz="20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132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ьга\Desktop\коровкс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88546"/>
            <a:ext cx="9262888" cy="6947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7545" y="274638"/>
            <a:ext cx="6840759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>
                    <a:lumMod val="50000"/>
                  </a:schemeClr>
                </a:solidFill>
                <a:latin typeface="Monotype Corsiva" panose="03010101010201010101" pitchFamily="66" charset="0"/>
              </a:rPr>
              <a:t>Кадр из мультфильма 1984 г. «Это совсем не про это»</a:t>
            </a:r>
            <a:endParaRPr lang="ru-RU" dirty="0">
              <a:solidFill>
                <a:schemeClr val="bg1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0469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0" y="1196975"/>
            <a:ext cx="3419872" cy="453707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r>
              <a:rPr lang="ru-RU" sz="2800" dirty="0" smtClean="0">
                <a:solidFill>
                  <a:schemeClr val="bg1">
                    <a:lumMod val="85000"/>
                  </a:schemeClr>
                </a:solidFill>
                <a:latin typeface="Monotype Corsiva" panose="03010101010201010101" pitchFamily="66" charset="0"/>
              </a:rPr>
              <a:t>Короткометражный фильм о том, как корова, которая     </a:t>
            </a:r>
            <a:r>
              <a:rPr lang="ru-RU" sz="2800" dirty="0">
                <a:solidFill>
                  <a:schemeClr val="bg1">
                    <a:lumMod val="85000"/>
                  </a:schemeClr>
                </a:solidFill>
                <a:latin typeface="Monotype Corsiva" panose="03010101010201010101" pitchFamily="66" charset="0"/>
              </a:rPr>
              <a:t>из-за отравления воздуха и воды вместо молока, стала давать </a:t>
            </a:r>
            <a:r>
              <a:rPr lang="ru-RU" sz="2800" dirty="0" smtClean="0">
                <a:solidFill>
                  <a:schemeClr val="bg1">
                    <a:lumMod val="85000"/>
                  </a:schemeClr>
                </a:solidFill>
                <a:latin typeface="Monotype Corsiva" panose="03010101010201010101" pitchFamily="66" charset="0"/>
              </a:rPr>
              <a:t>бензин.</a:t>
            </a:r>
            <a:endParaRPr lang="ru-RU" sz="2800" dirty="0">
              <a:solidFill>
                <a:schemeClr val="bg1">
                  <a:lumMod val="85000"/>
                </a:schemeClr>
              </a:solidFill>
              <a:latin typeface="Monotype Corsiva" panose="03010101010201010101" pitchFamily="66" charset="0"/>
            </a:endParaRPr>
          </a:p>
        </p:txBody>
      </p:sp>
      <p:pic>
        <p:nvPicPr>
          <p:cNvPr id="5" name="Picture 2" descr="C:\Users\Ольга\Desktop\му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0"/>
            <a:ext cx="5724128" cy="3817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Ольга\Desktop\мумуму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2944138"/>
            <a:ext cx="5724128" cy="3913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7953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>
                    <a:lumMod val="85000"/>
                  </a:schemeClr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Это совсем не мультяшные кадры! </a:t>
            </a:r>
            <a:endParaRPr lang="ru-RU" dirty="0">
              <a:solidFill>
                <a:schemeClr val="bg1">
                  <a:lumMod val="85000"/>
                </a:schemeClr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Ольга\Desktop\6 Б - ДЕНЬ ЗЕМЛИ\КОРОВА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700808"/>
            <a:ext cx="4618427" cy="3064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Ольга\Desktop\6 Б - ДЕНЬ ЗЕМЛИ\БЫКИ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3429000"/>
            <a:ext cx="4617839" cy="3079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7542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3425" y="0"/>
            <a:ext cx="5870575" cy="390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47878" y="3721206"/>
            <a:ext cx="3932634" cy="31607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783" y="0"/>
            <a:ext cx="4364351" cy="3273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782" y="3273263"/>
            <a:ext cx="5468937" cy="3614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1163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37d30a9ff5692a61289e77affd552283c75757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自定义设计方案">
  <a:themeElements>
    <a:clrScheme name="3_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自定义设计方案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41275" cap="flat" cmpd="sng" algn="ctr">
          <a:solidFill>
            <a:srgbClr val="777777"/>
          </a:solidFill>
          <a:prstDash val="sysDot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42900" marR="0" indent="-34290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2800" b="1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41275" cap="flat" cmpd="sng" algn="ctr">
          <a:solidFill>
            <a:srgbClr val="777777"/>
          </a:solidFill>
          <a:prstDash val="sysDot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42900" marR="0" indent="-34290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2800" b="1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lnDef>
  </a:objectDefaults>
  <a:extraClrSchemeLst>
    <a:extraClrScheme>
      <a:clrScheme name="3_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</TotalTime>
  <Words>58</Words>
  <Application>Microsoft Office PowerPoint</Application>
  <PresentationFormat>Экран (4:3)</PresentationFormat>
  <Paragraphs>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5</vt:i4>
      </vt:variant>
    </vt:vector>
  </HeadingPairs>
  <TitlesOfParts>
    <vt:vector size="7" baseType="lpstr">
      <vt:lpstr>Тема Office</vt:lpstr>
      <vt:lpstr>3_自定义设计方案</vt:lpstr>
      <vt:lpstr>День Земли</vt:lpstr>
      <vt:lpstr>Кадр из мультфильма 1984 г. «Это совсем не про это»</vt:lpstr>
      <vt:lpstr>Презентация PowerPoint</vt:lpstr>
      <vt:lpstr>Это совсем не мультяшные кадры! </vt:lpstr>
      <vt:lpstr>Презентация PowerPoint</vt:lpstr>
    </vt:vector>
  </TitlesOfParts>
  <Company>presentation-creation.ru</Company>
  <LinksUpToDate>false</LinksUpToDate>
  <SharedDoc>false</SharedDoc>
  <HyperlinkBase>http://presentation-creation.ru/powerpoint-templates.html</HyperlinkBase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 День земли</dc:title>
  <dc:creator>obstinate</dc:creator>
  <dc:description>Шаблон презентации с сайта http://presentation-creation.ru/</dc:description>
  <cp:lastModifiedBy>Ольга</cp:lastModifiedBy>
  <cp:revision>42</cp:revision>
  <dcterms:created xsi:type="dcterms:W3CDTF">2017-10-28T10:49:01Z</dcterms:created>
  <dcterms:modified xsi:type="dcterms:W3CDTF">2023-02-11T11:07:33Z</dcterms:modified>
</cp:coreProperties>
</file>