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8"/>
  </p:notesMasterIdLst>
  <p:sldIdLst>
    <p:sldId id="295" r:id="rId3"/>
    <p:sldId id="269" r:id="rId4"/>
    <p:sldId id="270" r:id="rId5"/>
    <p:sldId id="271" r:id="rId6"/>
    <p:sldId id="274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B60A3-A459-4847-9F1E-A34BCA3B69B8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3F326-DBD8-403C-A854-2A5A8F19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06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5616624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39248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3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5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6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384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687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009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806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838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382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69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56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2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67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948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95500" cy="59197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81000"/>
            <a:ext cx="6134100" cy="59197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9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9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9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05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3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7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5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58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2737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7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800" b="1" u="sng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zh-CN" altLang="zh-CN" sz="1400" b="0" u="none">
              <a:solidFill>
                <a:srgbClr val="96969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04800" y="381000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    </a:t>
            </a:r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fld id="{281B748F-52AB-4C7F-A245-FA8D42FC04F1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 u="none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fld id="{593C2888-712B-4250-A7A0-11589B862F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" y="1814133"/>
            <a:ext cx="6725156" cy="5043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5338" y="0"/>
            <a:ext cx="5408662" cy="3628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991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вода грящ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5" y="1707202"/>
            <a:ext cx="9156973" cy="515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Это, даже в мультфильме, не смешные кадры….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87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ьга\Desktop\6 Б - ДЕНЬ ЗЕМЛИ\ЗАВОДЫ!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8856984" cy="504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Такие заводы есть по всему миру!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78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6 Б - ДЕНЬ ЗЕМЛИ\995478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7453" y="-315416"/>
            <a:ext cx="10749373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61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Эти животные страдают из-за людей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4098" name="Picture 2" descr="C:\Users\Ольга\Desktop\6 Б - ДЕНЬ ЗЕМЛИ\ГУС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7056784" cy="491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99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7d30a9ff5692a61289e77affd552283c7575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1275" cap="flat" cmpd="sng" algn="ctr">
          <a:solidFill>
            <a:srgbClr val="777777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1275" cap="flat" cmpd="sng" algn="ctr">
          <a:solidFill>
            <a:srgbClr val="777777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8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22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3_自定义设计方案</vt:lpstr>
      <vt:lpstr>Презентация PowerPoint</vt:lpstr>
      <vt:lpstr>Это, даже в мультфильме, не смешные кадры….</vt:lpstr>
      <vt:lpstr>Такие заводы есть по всему миру!</vt:lpstr>
      <vt:lpstr>Презентация PowerPoint</vt:lpstr>
      <vt:lpstr>Эти животные страдают из-за людей</vt:lpstr>
    </vt:vector>
  </TitlesOfParts>
  <Company>presentation-creation.ru</Company>
  <LinksUpToDate>false</LinksUpToDate>
  <SharedDoc>false</SharedDoc>
  <HyperlinkBase>http://presentation-creation.ru/powerpoint-templates.html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День земли</dc:title>
  <dc:creator>obstinate</dc:creator>
  <dc:description>Шаблон презентации с сайта http://presentation-creation.ru/</dc:description>
  <cp:lastModifiedBy>Ольга</cp:lastModifiedBy>
  <cp:revision>43</cp:revision>
  <dcterms:created xsi:type="dcterms:W3CDTF">2017-10-28T10:49:01Z</dcterms:created>
  <dcterms:modified xsi:type="dcterms:W3CDTF">2023-02-11T11:11:20Z</dcterms:modified>
</cp:coreProperties>
</file>