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8"/>
  </p:notesMasterIdLst>
  <p:sldIdLst>
    <p:sldId id="276" r:id="rId3"/>
    <p:sldId id="278" r:id="rId4"/>
    <p:sldId id="279" r:id="rId5"/>
    <p:sldId id="281" r:id="rId6"/>
    <p:sldId id="280" r:id="rId7"/>
    <p:sldId id="286" r:id="rId8"/>
    <p:sldId id="285" r:id="rId9"/>
    <p:sldId id="288" r:id="rId10"/>
    <p:sldId id="287" r:id="rId11"/>
    <p:sldId id="258" r:id="rId12"/>
    <p:sldId id="260" r:id="rId13"/>
    <p:sldId id="259" r:id="rId14"/>
    <p:sldId id="290" r:id="rId15"/>
    <p:sldId id="291" r:id="rId16"/>
    <p:sldId id="275" r:id="rId17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B60A3-A459-4847-9F1E-A34BCA3B69B8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13F326-DBD8-403C-A854-2A5A8F19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106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5616624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439248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33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45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56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5301209"/>
            <a:ext cx="8856984" cy="1080120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11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5301209"/>
            <a:ext cx="8856984" cy="1080120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11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5301209"/>
            <a:ext cx="8856984" cy="1080120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11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384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6877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009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8068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838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12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3820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4690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5678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8670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9481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95500" cy="59197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81000"/>
            <a:ext cx="6134100" cy="59197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494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59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596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05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03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178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35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58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92737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376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zh-CN" altLang="zh-CN" sz="1400" b="0" u="none">
              <a:solidFill>
                <a:srgbClr val="96969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04800" y="381000"/>
            <a:ext cx="82296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    </a:t>
            </a:r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371600"/>
            <a:ext cx="8229600" cy="492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 u="none">
                <a:solidFill>
                  <a:srgbClr val="898989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 u="none">
                <a:solidFill>
                  <a:srgbClr val="898989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 u="none">
                <a:solidFill>
                  <a:srgbClr val="898989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Ольга\Desktop\6 Б - ДЕНЬ ЗЕМЛИ\паккк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-1483"/>
            <a:ext cx="4587180" cy="6859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5896"/>
            <a:ext cx="55181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012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Monotype Corsiva" panose="03010101010201010101" pitchFamily="66" charset="0"/>
              </a:rPr>
              <a:t>Люди</a:t>
            </a:r>
            <a:r>
              <a:rPr lang="ru-RU" sz="3600" b="1" dirty="0">
                <a:latin typeface="Monotype Corsiva" panose="03010101010201010101" pitchFamily="66" charset="0"/>
              </a:rPr>
              <a:t>, давайте будем внимательнее к хрупкой и уязвимой окружающей среде на планете </a:t>
            </a:r>
            <a:r>
              <a:rPr lang="ru-RU" sz="3600" b="1" dirty="0" smtClean="0">
                <a:latin typeface="Monotype Corsiva" panose="03010101010201010101" pitchFamily="66" charset="0"/>
              </a:rPr>
              <a:t>Земля!</a:t>
            </a:r>
            <a:endParaRPr lang="ru-RU" sz="3600" b="1" dirty="0">
              <a:latin typeface="Monotype Corsiva" panose="03010101010201010101" pitchFamily="66" charset="0"/>
            </a:endParaRPr>
          </a:p>
        </p:txBody>
      </p:sp>
      <p:pic>
        <p:nvPicPr>
          <p:cNvPr id="3" name="Picture 4" descr="C:\Users\Ольга\Desktop\6 Б - ДЕНЬ ЗЕМЛИ\novaya_teoriya_proiskhozhdeniya_vod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4692" y="0"/>
            <a:ext cx="7047490" cy="517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Такой видят нашу планету космонавты.</a:t>
            </a:r>
            <a:endParaRPr lang="ru-RU" b="1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Ольга\Desktop\6 Б - ДЕНЬ ЗЕМЛИ\ЗЗЗ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-16192"/>
            <a:ext cx="6432500" cy="514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ьга\Desktop\6 Б - ДЕНЬ ЗЕМЛИ\портрет гагарин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1719846"/>
            <a:ext cx="9361040" cy="5265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5" y="404664"/>
            <a:ext cx="4176464" cy="5904657"/>
          </a:xfrm>
        </p:spPr>
        <p:txBody>
          <a:bodyPr>
            <a:normAutofit/>
          </a:bodyPr>
          <a:lstStyle/>
          <a:p>
            <a:r>
              <a:rPr lang="ru-RU" dirty="0" smtClean="0">
                <a:effectLst/>
                <a:latin typeface="Monotype Corsiva" panose="03010101010201010101" pitchFamily="66" charset="0"/>
              </a:rPr>
              <a:t>Юрий Гагарин -первый человек </a:t>
            </a:r>
            <a:r>
              <a:rPr lang="ru-RU" dirty="0">
                <a:effectLst/>
                <a:latin typeface="Monotype Corsiva" panose="03010101010201010101" pitchFamily="66" charset="0"/>
              </a:rPr>
              <a:t>в мировой истории, </a:t>
            </a:r>
            <a:r>
              <a:rPr lang="ru-RU" dirty="0" smtClean="0">
                <a:effectLst/>
                <a:latin typeface="Monotype Corsiva" panose="03010101010201010101" pitchFamily="66" charset="0"/>
              </a:rPr>
              <a:t>совершивший полет в космическое пространство.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4098" name="Picture 2" descr="C:\Users\Ольга\Desktop\6 Б - ДЕНЬ ЗЕМЛИ\Гагари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88640"/>
            <a:ext cx="4475472" cy="638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29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Ольга\Desktop\6 Б - ДЕНЬ ЗЕМЛИ\Записка Гагарин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10993">
            <a:off x="1584598" y="1008592"/>
            <a:ext cx="6399660" cy="479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46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6048672" cy="4320480"/>
          </a:xfrm>
        </p:spPr>
        <p:txBody>
          <a:bodyPr>
            <a:normAutofit/>
          </a:bodyPr>
          <a:lstStyle/>
          <a:p>
            <a:pPr algn="l"/>
            <a:r>
              <a:rPr lang="ru-RU" sz="3200" i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«… </a:t>
            </a:r>
            <a:r>
              <a:rPr lang="ru-RU" sz="4000" i="1" dirty="0">
                <a:solidFill>
                  <a:schemeClr val="bg1"/>
                </a:solidFill>
                <a:latin typeface="Monotype Corsiva" panose="03010101010201010101" pitchFamily="66" charset="0"/>
              </a:rPr>
              <a:t>День Земли</a:t>
            </a:r>
            <a:r>
              <a:rPr lang="ru-RU" sz="3200" i="1" dirty="0">
                <a:solidFill>
                  <a:schemeClr val="bg1"/>
                </a:solidFill>
                <a:latin typeface="Monotype Corsiva" panose="03010101010201010101" pitchFamily="66" charset="0"/>
              </a:rPr>
              <a:t> — это день ответственности перед нашей планетой, ответственности перед людьми, которые её населяют, перед самой природой, частью которой мы являемся</a:t>
            </a:r>
            <a:r>
              <a:rPr lang="ru-RU" sz="3200" i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»</a:t>
            </a:r>
            <a:r>
              <a:rPr lang="ru-RU" sz="3200" baseline="30000" dirty="0">
                <a:solidFill>
                  <a:schemeClr val="bg1"/>
                </a:solidFill>
                <a:latin typeface="Monotype Corsiva" panose="03010101010201010101" pitchFamily="66" charset="0"/>
              </a:rPr>
              <a:t/>
            </a:r>
            <a:br>
              <a:rPr lang="ru-RU" sz="3200" baseline="30000" dirty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sz="3200" baseline="30000" dirty="0">
                <a:solidFill>
                  <a:schemeClr val="bg1"/>
                </a:solidFill>
                <a:latin typeface="Monotype Corsiva" panose="03010101010201010101" pitchFamily="66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  				С.П. </a:t>
            </a:r>
            <a:r>
              <a:rPr lang="ru-RU" sz="3200" dirty="0" err="1" smtClean="0">
                <a:solidFill>
                  <a:schemeClr val="bg1"/>
                </a:solidFill>
                <a:latin typeface="Monotype Corsiva" panose="03010101010201010101" pitchFamily="66" charset="0"/>
              </a:rPr>
              <a:t>Капица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847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Ольга\Desktop\6 Б - ДЕНЬ ЗЕМЛИ\ПЕЛИКАШ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1422" y="-99392"/>
            <a:ext cx="109443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330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Ольга\Desktop\6 Б - ДЕНЬ ЗЕМЛИ\НУВВАПРО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0670" y="0"/>
            <a:ext cx="96783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1401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льга\Desktop\6 Б - ДЕНЬ ЗЕМЛИ\ПТТТ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9873"/>
            <a:ext cx="6070534" cy="341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Ольга\Desktop\6 Б - ДЕНЬ ЗЕМЛИ\ОРПАВ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167" y="3454549"/>
            <a:ext cx="5378765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01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Ольга\Desktop\6 Б - ДЕНЬ ЗЕМЛИ\УЖАСТИК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20688" y="1166"/>
            <a:ext cx="11421307" cy="695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080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C:\Users\Ольга\Desktop\6 Б - ДЕНЬ ЗЕМЛИ\ГЕЛЕВЫЕ ШАРИК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1997" y="-322106"/>
            <a:ext cx="4985082" cy="3325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Ольга\Desktop\6 Б - ДЕНЬ ЗЕМЛИ\ЧЧЧВВЫВЫВ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1998" y="2813983"/>
            <a:ext cx="4992002" cy="406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0" y="1435100"/>
            <a:ext cx="3008313" cy="4691063"/>
          </a:xfrm>
        </p:spPr>
        <p:txBody>
          <a:bodyPr/>
          <a:lstStyle/>
          <a:p>
            <a:endParaRPr lang="ru-RU" sz="2000" b="1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r>
              <a:rPr lang="ru-RU" sz="2400" b="1" dirty="0" smtClean="0">
                <a:latin typeface="Monotype Corsiva" panose="03010101010201010101" pitchFamily="66" charset="0"/>
                <a:ea typeface="+mj-ea"/>
                <a:cs typeface="+mj-cs"/>
              </a:rPr>
              <a:t>Давайте </a:t>
            </a:r>
            <a:r>
              <a:rPr lang="ru-RU" sz="2400" b="1" dirty="0">
                <a:latin typeface="Monotype Corsiva" panose="03010101010201010101" pitchFamily="66" charset="0"/>
                <a:ea typeface="+mj-ea"/>
                <a:cs typeface="+mj-cs"/>
              </a:rPr>
              <a:t>все вместе откажемся от воздушных </a:t>
            </a:r>
            <a:r>
              <a:rPr lang="ru-RU" sz="2400" b="1" dirty="0" smtClean="0">
                <a:latin typeface="Monotype Corsiva" panose="03010101010201010101" pitchFamily="66" charset="0"/>
                <a:ea typeface="+mj-ea"/>
                <a:cs typeface="+mj-cs"/>
              </a:rPr>
              <a:t>шаров, которые улетают в небо, а потом падают в океан и наносят непоправимый урон. Тысячи животных погибают из-за этого.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78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Ольга\Desktop\6 Б - ДЕНЬ ЗЕМЛИ\ЧЧЧЧЧЧЧЧ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7376" y="0"/>
            <a:ext cx="5816624" cy="3635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Ольга\Desktop\6 Б - ДЕНЬ ЗЕМЛИ\ПАКЕТ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7376" y="3578509"/>
            <a:ext cx="5816624" cy="3271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1435100"/>
            <a:ext cx="3008313" cy="4691063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b="1" dirty="0" smtClean="0">
                <a:latin typeface="Monotype Corsiva" panose="03010101010201010101" pitchFamily="66" charset="0"/>
              </a:rPr>
              <a:t>Если каждый из нас откажется от пластиковых пакетов, одноразовой пластиковой посуды, перестанем использовать бутылки, которые тоже из пластика, влажные  салфетки, то сделаем нашу землю чуточку чище и прекраснее</a:t>
            </a:r>
            <a:r>
              <a:rPr lang="ru-RU" dirty="0" smtClean="0">
                <a:latin typeface="Monotype Corsiva" panose="03010101010201010101" pitchFamily="66" charset="0"/>
              </a:rPr>
              <a:t>.</a:t>
            </a: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43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76672"/>
            <a:ext cx="6995120" cy="1224136"/>
          </a:xfrm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600" dirty="0">
                <a:solidFill>
                  <a:prstClr val="white"/>
                </a:solidFill>
                <a:latin typeface="Monotype Corsiva" panose="03010101010201010101" pitchFamily="66" charset="0"/>
                <a:ea typeface="+mn-ea"/>
                <a:cs typeface="Times New Roman" panose="02020603050405020304" pitchFamily="18" charset="0"/>
              </a:rPr>
              <a:t>Нельзя допустить, чтобы такое продолжалось дальше!</a:t>
            </a:r>
            <a:br>
              <a:rPr lang="ru-RU" sz="3600" dirty="0">
                <a:solidFill>
                  <a:prstClr val="white"/>
                </a:solidFill>
                <a:latin typeface="Monotype Corsiva" panose="03010101010201010101" pitchFamily="66" charset="0"/>
                <a:ea typeface="+mn-ea"/>
                <a:cs typeface="Times New Roman" panose="02020603050405020304" pitchFamily="18" charset="0"/>
              </a:rPr>
            </a:b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6927106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362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Этому миру нужна нежность наших рук.</a:t>
            </a:r>
            <a:endParaRPr lang="ru-RU" sz="36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6389" name="Picture 5" descr="C:\Users\Ольга\Desktop\6 Б - ДЕНЬ ЗЕМЛИ\3b02f52e-f272-53b1-9172-a6471b27511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574732" cy="5439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0660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7d30a9ff5692a61289e77affd552283c7575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自定义设计方案">
  <a:themeElements>
    <a:clrScheme name="3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1275" cap="flat" cmpd="sng" algn="ctr">
          <a:solidFill>
            <a:srgbClr val="777777"/>
          </a:solidFill>
          <a:prstDash val="sysDot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8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1275" cap="flat" cmpd="sng" algn="ctr">
          <a:solidFill>
            <a:srgbClr val="777777"/>
          </a:solidFill>
          <a:prstDash val="sysDot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8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3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146</Words>
  <Application>Microsoft Office PowerPoint</Application>
  <PresentationFormat>Экран (4:3)</PresentationFormat>
  <Paragraphs>18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3_自定义设计方案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Нельзя допустить, чтобы такое продолжалось дальше! </vt:lpstr>
      <vt:lpstr>Этому миру нужна нежность наших рук.</vt:lpstr>
      <vt:lpstr>Люди, давайте будем внимательнее к хрупкой и уязвимой окружающей среде на планете Земля!</vt:lpstr>
      <vt:lpstr>Такой видят нашу планету космонавты.</vt:lpstr>
      <vt:lpstr>Презентация PowerPoint</vt:lpstr>
      <vt:lpstr>Юрий Гагарин -первый человек в мировой истории, совершивший полет в космическое пространство.</vt:lpstr>
      <vt:lpstr>Презентация PowerPoint</vt:lpstr>
      <vt:lpstr>«… День Земли — это день ответственности перед нашей планетой, ответственности перед людьми, которые её населяют, перед самой природой, частью которой мы являемся»        С.П. Капица</vt:lpstr>
    </vt:vector>
  </TitlesOfParts>
  <Company>presentation-creation.ru</Company>
  <LinksUpToDate>false</LinksUpToDate>
  <SharedDoc>false</SharedDoc>
  <HyperlinkBase>http://presentation-creation.ru/powerpoint-templates.html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День земли</dc:title>
  <dc:creator>obstinate</dc:creator>
  <dc:description>Шаблон презентации с сайта http://presentation-creation.ru/</dc:description>
  <cp:lastModifiedBy>Ольга</cp:lastModifiedBy>
  <cp:revision>39</cp:revision>
  <dcterms:created xsi:type="dcterms:W3CDTF">2017-10-28T10:49:01Z</dcterms:created>
  <dcterms:modified xsi:type="dcterms:W3CDTF">2023-02-11T11:15:18Z</dcterms:modified>
</cp:coreProperties>
</file>