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2" r:id="rId2"/>
    <p:sldId id="276" r:id="rId3"/>
    <p:sldId id="280" r:id="rId4"/>
    <p:sldId id="277" r:id="rId5"/>
    <p:sldId id="278" r:id="rId6"/>
    <p:sldId id="279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94671" autoAdjust="0"/>
  </p:normalViewPr>
  <p:slideViewPr>
    <p:cSldViewPr>
      <p:cViewPr varScale="1">
        <p:scale>
          <a:sx n="88" d="100"/>
          <a:sy n="88" d="100"/>
        </p:scale>
        <p:origin x="-13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E8829B-0358-4AE3-A864-738F5777632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60CFD-6C6A-4125-A747-5AD039B6DC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E8829B-0358-4AE3-A864-738F5777632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60CFD-6C6A-4125-A747-5AD039B6DC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E8829B-0358-4AE3-A864-738F5777632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60CFD-6C6A-4125-A747-5AD039B6DC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E8829B-0358-4AE3-A864-738F5777632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60CFD-6C6A-4125-A747-5AD039B6DC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E8829B-0358-4AE3-A864-738F5777632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60CFD-6C6A-4125-A747-5AD039B6DC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E8829B-0358-4AE3-A864-738F5777632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60CFD-6C6A-4125-A747-5AD039B6DC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E8829B-0358-4AE3-A864-738F5777632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60CFD-6C6A-4125-A747-5AD039B6DC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E8829B-0358-4AE3-A864-738F5777632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60CFD-6C6A-4125-A747-5AD039B6DC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E8829B-0358-4AE3-A864-738F5777632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60CFD-6C6A-4125-A747-5AD039B6DC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E8829B-0358-4AE3-A864-738F5777632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60CFD-6C6A-4125-A747-5AD039B6DC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E8829B-0358-4AE3-A864-738F5777632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60CFD-6C6A-4125-A747-5AD039B6DC0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7E8829B-0358-4AE3-A864-738F5777632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B160CFD-6C6A-4125-A747-5AD039B6DC0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1322" y="324118"/>
            <a:ext cx="8461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Презентация на тему: </a:t>
            </a:r>
          </a:p>
          <a:p>
            <a:pPr algn="ctr"/>
            <a:r>
              <a:rPr lang="ru-RU" sz="3200" b="1" dirty="0" smtClean="0"/>
              <a:t>«Детям о Великой Отечественной войне»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508104" y="5631380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/>
          </a:p>
        </p:txBody>
      </p:sp>
      <p:pic>
        <p:nvPicPr>
          <p:cNvPr id="1028" name="Picture 4" descr="https://ds04.infourok.ru/uploads/ex/0092/000173a9-7030c1e7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7212367" cy="45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80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650" y="4935071"/>
            <a:ext cx="8856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Во время войны, которая продолжалась 4 года, было убито огромное количество людей. Фашисты не щадили ни женщин, ни детей, ни стариков.</a:t>
            </a:r>
            <a:endParaRPr lang="ru-RU" sz="2000" dirty="0"/>
          </a:p>
        </p:txBody>
      </p:sp>
      <p:pic>
        <p:nvPicPr>
          <p:cNvPr id="5" name="Picture 2" descr="C:\Users\123\Desktop\Новая папка (3)\images (1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02" y="404664"/>
            <a:ext cx="7920880" cy="4377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16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5589240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Русские солдаты защищали свою Родину и свой народ.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332656"/>
            <a:ext cx="7641629" cy="5131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427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0" y="2636912"/>
            <a:ext cx="40324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На заводах и фабриках работали женщины и дети, </a:t>
            </a:r>
          </a:p>
          <a:p>
            <a:pPr algn="ctr"/>
            <a:r>
              <a:rPr lang="ru-RU" sz="2000" dirty="0" smtClean="0"/>
              <a:t>они изготавливали </a:t>
            </a:r>
          </a:p>
          <a:p>
            <a:pPr algn="ctr"/>
            <a:r>
              <a:rPr lang="ru-RU" sz="2000" dirty="0" smtClean="0"/>
              <a:t>танки, самолёты, снаряды и оружие.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034" y="3576237"/>
            <a:ext cx="4731630" cy="3003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123\Desktop\Новая папка (3)\images (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6672"/>
            <a:ext cx="4736704" cy="26841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32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995" y="5805264"/>
            <a:ext cx="7488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Все Советские люди верили что победят фашистов . </a:t>
            </a:r>
            <a:r>
              <a:rPr lang="ru-RU" sz="2000" dirty="0" smtClean="0"/>
              <a:t>. . </a:t>
            </a:r>
            <a:r>
              <a:rPr lang="ru-RU" sz="2000" dirty="0" smtClean="0"/>
              <a:t>и победили!</a:t>
            </a:r>
            <a:br>
              <a:rPr lang="ru-RU" sz="2000" dirty="0" smtClean="0"/>
            </a:br>
            <a:r>
              <a:rPr lang="ru-RU" sz="2000" dirty="0" smtClean="0"/>
              <a:t>Это было 9 мая 1945 года.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214" y="332656"/>
            <a:ext cx="3872808" cy="512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6913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5877272"/>
            <a:ext cx="8532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 тех пор прошло много лет. В честь этих людей воздвигнуто много памятников, чтобы мы помнили об их подвиге.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67188"/>
            <a:ext cx="4920558" cy="3685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680" y="548680"/>
            <a:ext cx="3456191" cy="5146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7899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5805264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Каждый год люди возлагают венки к вечному огню, как символу того, что мы никогда не забудем воинов, погибших защищая нашу страну.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636" y="620688"/>
            <a:ext cx="6624736" cy="4962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498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602128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9 мая мы поздравляем ветеранов и вручаем им медали и подарки.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794" y="1268760"/>
            <a:ext cx="4752313" cy="4445051"/>
          </a:xfrm>
          <a:prstGeom prst="rect">
            <a:avLst/>
          </a:prstGeom>
        </p:spPr>
      </p:pic>
      <p:pic>
        <p:nvPicPr>
          <p:cNvPr id="6" name="Picture 2" descr="C:\Users\123\Desktop\Новая папка (3)\скачанные файлы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3312368" cy="33691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www.lis-shop.ru/upload/Pics/49989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3099707" cy="2169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893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5661248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Во всем городах – героях нашей Родины гремит праздничный салют.</a:t>
            </a:r>
            <a:endParaRPr lang="ru-RU" sz="2000" dirty="0"/>
          </a:p>
        </p:txBody>
      </p:sp>
      <p:pic>
        <p:nvPicPr>
          <p:cNvPr id="2050" name="Picture 2" descr="https://admomsk.ru/image/image_gallery?img_id=6709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848" y="533669"/>
            <a:ext cx="7452320" cy="4968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11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836712"/>
            <a:ext cx="5381104" cy="4120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798056" y="5355604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На улице было жаркое лето . . 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1996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662" y="908720"/>
            <a:ext cx="6336704" cy="4294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115616" y="5801813"/>
            <a:ext cx="7382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Дети и взрослые спали в своих кроватках и видели чудесные сны.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471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5602" y="5517232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Вдруг на нашу землю напали враги – немецкие фашисты.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974" y="620688"/>
            <a:ext cx="5112569" cy="4513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6275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0461" y="5341278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Они бомбили наши города и сёла, </a:t>
            </a:r>
            <a:r>
              <a:rPr lang="ru-RU" sz="2000" dirty="0"/>
              <a:t>м</a:t>
            </a:r>
            <a:r>
              <a:rPr lang="ru-RU" sz="2000" dirty="0" smtClean="0"/>
              <a:t>ирно спящих людей.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87283"/>
            <a:ext cx="5810250" cy="4335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1848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3608" y="4939588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Фашисты хотели уничтожить весь наш народ: женщин, мужчин, детей, стариков или сделать их своими слугами и рабами.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22" y="620688"/>
            <a:ext cx="6031780" cy="3963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3857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3815" y="5170322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Они как разбойники, хотели захватить наши земли, чтобы города, сёла, заводы, рейки, озёра, горы принадлежали только им.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472" y="404664"/>
            <a:ext cx="6777533" cy="4551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6962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38620" y="1124744"/>
            <a:ext cx="37079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Русские люди не хотели всё это отдавать и быть у фашистов в подчинении.</a:t>
            </a:r>
          </a:p>
          <a:p>
            <a:pPr algn="ctr"/>
            <a:r>
              <a:rPr lang="ru-RU" sz="2000" dirty="0" smtClean="0"/>
              <a:t>Они встали как один на борьбу с фашистскими захватчиками.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14" y="476672"/>
            <a:ext cx="3889891" cy="587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403" y="3608590"/>
            <a:ext cx="4574338" cy="2744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3638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5085184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22 июня 1941 года началась Великая Отечественная война.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052736"/>
            <a:ext cx="6443593" cy="3608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2390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170</TotalTime>
  <Words>270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Пользователь</cp:lastModifiedBy>
  <cp:revision>21</cp:revision>
  <dcterms:created xsi:type="dcterms:W3CDTF">2015-03-27T19:00:56Z</dcterms:created>
  <dcterms:modified xsi:type="dcterms:W3CDTF">2022-04-07T16:38:18Z</dcterms:modified>
</cp:coreProperties>
</file>