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7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91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8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5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5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15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1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1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9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AFB2F-4C60-46E9-AA86-E2B10DBA4D32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45BEE-33E1-4830-8F6F-B1476F5D2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0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g"/><Relationship Id="rId7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jpg"/><Relationship Id="rId7" Type="http://schemas.openxmlformats.org/officeDocument/2006/relationships/image" Target="../media/image2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86336"/>
            <a:ext cx="9144000" cy="14311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 космонавта»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3500437"/>
            <a:ext cx="11372850" cy="29432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одеждой космонавта.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Козленкова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 В.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3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3975" y="200025"/>
            <a:ext cx="9144000" cy="103822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38" y="1500188"/>
            <a:ext cx="5472111" cy="507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9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5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5425" y="0"/>
            <a:ext cx="9144000" cy="9382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жизнеобеспечения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88" y="971550"/>
            <a:ext cx="6986588" cy="564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500188"/>
            <a:ext cx="9144000" cy="3757612"/>
          </a:xfrm>
        </p:spPr>
        <p:txBody>
          <a:bodyPr>
            <a:normAutofit/>
          </a:bodyPr>
          <a:lstStyle/>
          <a:p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82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8943" y="180520"/>
            <a:ext cx="9144000" cy="94342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Скафандр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9" r="35220"/>
          <a:stretch/>
        </p:blipFill>
        <p:spPr>
          <a:xfrm>
            <a:off x="4457700" y="1257301"/>
            <a:ext cx="2857500" cy="543809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840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0" y="4343400"/>
            <a:ext cx="2647950" cy="2133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4381500"/>
            <a:ext cx="2647949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487" y="1824038"/>
            <a:ext cx="2590800" cy="2209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278" y="1647825"/>
            <a:ext cx="2661397" cy="21717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4400550"/>
            <a:ext cx="2705100" cy="21526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27075" y="409872"/>
            <a:ext cx="6080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Чей головной убор?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1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6850" y="185736"/>
            <a:ext cx="9144000" cy="8239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Шлем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185863"/>
            <a:ext cx="7629525" cy="555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" y="3371849"/>
            <a:ext cx="1788605" cy="2714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2471738"/>
            <a:ext cx="1825227" cy="27098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9" r="22392"/>
          <a:stretch/>
        </p:blipFill>
        <p:spPr>
          <a:xfrm>
            <a:off x="10015538" y="3529012"/>
            <a:ext cx="1614488" cy="27241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8100" y="2371724"/>
            <a:ext cx="1857376" cy="2743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595" y="2671763"/>
            <a:ext cx="2208377" cy="353128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259411" y="409872"/>
            <a:ext cx="4016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Чей костюм?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1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6850" y="-110671"/>
            <a:ext cx="9144000" cy="120468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Комбинезон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663" y="971551"/>
            <a:ext cx="3776209" cy="575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1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4" y="4804229"/>
            <a:ext cx="1755229" cy="17699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203" y="4789714"/>
            <a:ext cx="1737712" cy="17284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052" y="1640113"/>
            <a:ext cx="3052005" cy="29546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27" y="1538514"/>
            <a:ext cx="3075214" cy="30207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543" y="4717142"/>
            <a:ext cx="2002972" cy="18142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566480" y="409872"/>
            <a:ext cx="3401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Чья обувь?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86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8514" y="0"/>
            <a:ext cx="9144000" cy="85384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Ботинки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86" y="871539"/>
            <a:ext cx="6096000" cy="564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5114925"/>
            <a:ext cx="2185989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99" y="3843337"/>
            <a:ext cx="2143125" cy="1409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588" y="5272086"/>
            <a:ext cx="2176462" cy="13858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475" y="4300537"/>
            <a:ext cx="2185988" cy="14049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838" y="3343275"/>
            <a:ext cx="2185988" cy="14001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049769" y="409872"/>
            <a:ext cx="4435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Чьи перчатки?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7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39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Дидактическая игра «Одежда космонавта»</vt:lpstr>
      <vt:lpstr>Скафандр </vt:lpstr>
      <vt:lpstr>Презентация PowerPoint</vt:lpstr>
      <vt:lpstr>Шлем </vt:lpstr>
      <vt:lpstr>Презентация PowerPoint</vt:lpstr>
      <vt:lpstr>Комбинезон </vt:lpstr>
      <vt:lpstr>Презентация PowerPoint</vt:lpstr>
      <vt:lpstr>Ботинки </vt:lpstr>
      <vt:lpstr>Презентация PowerPoint</vt:lpstr>
      <vt:lpstr>Перчатки </vt:lpstr>
      <vt:lpstr>Система жизнеобеспечения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«Одежда космонавта»</dc:title>
  <dc:creator>Анна</dc:creator>
  <cp:lastModifiedBy>Анна</cp:lastModifiedBy>
  <cp:revision>11</cp:revision>
  <dcterms:created xsi:type="dcterms:W3CDTF">2019-03-03T17:42:34Z</dcterms:created>
  <dcterms:modified xsi:type="dcterms:W3CDTF">2023-02-11T14:22:31Z</dcterms:modified>
</cp:coreProperties>
</file>