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8028800" cy="780288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" y="0"/>
            <a:ext cx="9136987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9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2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SAMSUNG</dc:creator>
  <cp:lastModifiedBy>SAMSUNG</cp:lastModifiedBy>
  <cp:revision>1</cp:revision>
  <dcterms:created xsi:type="dcterms:W3CDTF">2023-02-11T11:19:05Z</dcterms:created>
  <dcterms:modified xsi:type="dcterms:W3CDTF">2023-02-11T11:27:46Z</dcterms:modified>
</cp:coreProperties>
</file>