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2" r:id="rId3"/>
    <p:sldId id="261" r:id="rId4"/>
    <p:sldId id="260" r:id="rId5"/>
    <p:sldId id="258" r:id="rId6"/>
    <p:sldId id="259" r:id="rId7"/>
    <p:sldId id="267" r:id="rId8"/>
    <p:sldId id="263" r:id="rId9"/>
    <p:sldId id="268" r:id="rId10"/>
    <p:sldId id="269" r:id="rId11"/>
    <p:sldId id="270" r:id="rId12"/>
    <p:sldId id="271" r:id="rId13"/>
    <p:sldId id="273" r:id="rId14"/>
    <p:sldId id="265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www.setadecor.ua/img/catalog/item_9176.jpg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2"/>
          <a:stretch/>
        </p:blipFill>
        <p:spPr bwMode="auto">
          <a:xfrm>
            <a:off x="4572000" y="846004"/>
            <a:ext cx="4320480" cy="53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lightgraffiti.ru/uploads/img/poet_aristof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27" y="876227"/>
            <a:ext cx="388843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386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Бурунгу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грек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чогаалчы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Аристофан</a:t>
            </a:r>
          </a:p>
        </p:txBody>
      </p:sp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4038600" cy="52689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Сандак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кырган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удавас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өлү бээр</a:t>
            </a:r>
            <a:r>
              <a:rPr lang="ru-RU" sz="2400" dirty="0">
                <a:latin typeface="Times New Roman"/>
                <a:cs typeface="Times New Roman"/>
              </a:rPr>
              <a:t>. Малы </a:t>
            </a:r>
            <a:r>
              <a:rPr lang="ru-RU" sz="2400" dirty="0" err="1">
                <a:latin typeface="Times New Roman"/>
                <a:cs typeface="Times New Roman"/>
              </a:rPr>
              <a:t>биске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өнчү болур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ужурлуг</a:t>
            </a:r>
            <a:r>
              <a:rPr lang="ru-RU" sz="2400" dirty="0">
                <a:latin typeface="Times New Roman"/>
                <a:cs typeface="Times New Roman"/>
              </a:rPr>
              <a:t>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3"/>
            <a:ext cx="4038600" cy="52689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…Лишь стану засыпать, то и вижу, будто ты, матушка, изволишь бить батюшку. Так и мне жалко стало тебя. Ты так устала, колотя батюшку…</a:t>
            </a:r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7"/>
            <a:ext cx="4038600" cy="50546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калчааравайн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dirty="0" err="1">
                <a:latin typeface="Times New Roman"/>
                <a:cs typeface="Times New Roman"/>
              </a:rPr>
              <a:t>ңай үнүп чор!...Үнүп чор</a:t>
            </a:r>
            <a:r>
              <a:rPr lang="ru-RU" sz="2400" dirty="0">
                <a:latin typeface="Times New Roman"/>
                <a:cs typeface="Times New Roman"/>
              </a:rPr>
              <a:t>!...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071546"/>
            <a:ext cx="4038600" cy="507209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…Да что такое? Господи боже мой! Пристали ножом к горлу!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8403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Эштер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бурууну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кылып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турган-дыр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мен.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Канчаар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>
                <a:latin typeface="Times New Roman"/>
                <a:cs typeface="Times New Roman"/>
              </a:rPr>
              <a:t>өөрүн </a:t>
            </a:r>
            <a:r>
              <a:rPr lang="ru-RU" sz="2400" dirty="0">
                <a:latin typeface="Times New Roman"/>
                <a:cs typeface="Times New Roman"/>
              </a:rPr>
              <a:t>нам </a:t>
            </a:r>
            <a:r>
              <a:rPr lang="ru-RU" sz="2400" dirty="0" err="1">
                <a:latin typeface="Times New Roman"/>
                <a:cs typeface="Times New Roman"/>
              </a:rPr>
              <a:t>билзин</a:t>
            </a:r>
            <a:r>
              <a:rPr lang="ru-RU" sz="2400" dirty="0">
                <a:latin typeface="Times New Roman"/>
                <a:cs typeface="Times New Roman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1"/>
            <a:ext cx="4038600" cy="48403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…По мне, куда велят!..</a:t>
            </a:r>
          </a:p>
        </p:txBody>
      </p:sp>
    </p:spTree>
  </p:cSld>
  <p:clrMapOvr>
    <a:masterClrMapping/>
  </p:clrMapOvr>
  <p:transition>
    <p:pull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32D01-4CA2-4DCB-88D5-47C53666D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17646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Ийи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демдек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кылыг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сөзү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канчап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чүнү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канчаар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Кыска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бөдүүн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домак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чогаалыны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хевири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443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www.tuva.asia/uploads/posts/2010-05/1273644964_kalzan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857232"/>
            <a:ext cx="3649137" cy="52689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81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литератураның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критиги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Антон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Калзан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«Тыва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литературада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комедия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жанрыны</a:t>
            </a:r>
            <a:r>
              <a:rPr lang="ru-RU" b="1" dirty="0" err="1">
                <a:latin typeface="Times New Roman"/>
                <a:cs typeface="Times New Roman"/>
              </a:rPr>
              <a:t>ң</a:t>
            </a:r>
            <a:endParaRPr lang="ru-RU" b="1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b="1" dirty="0" err="1">
                <a:latin typeface="Times New Roman"/>
                <a:cs typeface="Times New Roman"/>
              </a:rPr>
              <a:t>эгезин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Салчак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Токаның</a:t>
            </a:r>
            <a:endParaRPr lang="ru-RU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dirty="0">
                <a:latin typeface="Times New Roman"/>
                <a:cs typeface="Times New Roman"/>
              </a:rPr>
              <a:t>«</a:t>
            </a:r>
            <a:r>
              <a:rPr lang="ru-RU" b="1" dirty="0" err="1">
                <a:latin typeface="Times New Roman"/>
                <a:cs typeface="Times New Roman"/>
              </a:rPr>
              <a:t>Дөңгүр-оол</a:t>
            </a:r>
            <a:r>
              <a:rPr lang="ru-RU" dirty="0">
                <a:latin typeface="Times New Roman"/>
                <a:cs typeface="Times New Roman"/>
              </a:rPr>
              <a:t>» </a:t>
            </a:r>
            <a:r>
              <a:rPr lang="ru-RU" dirty="0" err="1">
                <a:latin typeface="Times New Roman"/>
                <a:cs typeface="Times New Roman"/>
              </a:rPr>
              <a:t>деп</a:t>
            </a:r>
            <a:endParaRPr lang="ru-RU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dirty="0" err="1">
                <a:latin typeface="Times New Roman"/>
                <a:cs typeface="Times New Roman"/>
              </a:rPr>
              <a:t>шиизи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b="1" dirty="0" err="1">
                <a:latin typeface="Times New Roman"/>
                <a:cs typeface="Times New Roman"/>
              </a:rPr>
              <a:t>салган</a:t>
            </a:r>
            <a:r>
              <a:rPr lang="ru-RU" dirty="0">
                <a:latin typeface="Times New Roman"/>
                <a:cs typeface="Times New Roman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3"/>
            <a:ext cx="4038600" cy="49117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Великий критик </a:t>
            </a:r>
          </a:p>
          <a:p>
            <a:pPr>
              <a:lnSpc>
                <a:spcPct val="150000"/>
              </a:lnSpc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Виссарион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Белинский:</a:t>
            </a:r>
          </a:p>
          <a:p>
            <a:pPr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«Русская комедия</a:t>
            </a:r>
          </a:p>
          <a:p>
            <a:pPr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начиналась задолго</a:t>
            </a:r>
          </a:p>
          <a:p>
            <a:pPr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 Фонвизина, но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началась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 с Фонвизина».</a:t>
            </a:r>
          </a:p>
        </p:txBody>
      </p:sp>
      <p:pic>
        <p:nvPicPr>
          <p:cNvPr id="5" name="Рисунок 4" descr="Vissarion Belinsky by K Gorbunov 184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928670"/>
            <a:ext cx="3857652" cy="4840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DE7A8-D27F-45EB-AF9A-02D617F28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Аристофан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бурунгу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грек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чогаалчы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эрага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чедир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448-386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чылдарда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чурттап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аттыг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Ниитизи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бижээн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ӊ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үеге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комедиязы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арткан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03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3"/>
            <a:ext cx="4038600" cy="4911742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чогаалыны</a:t>
            </a:r>
            <a:r>
              <a:rPr lang="ru-RU" dirty="0" err="1">
                <a:latin typeface="Times New Roman"/>
                <a:cs typeface="Times New Roman"/>
              </a:rPr>
              <a:t>ң </a:t>
            </a:r>
            <a:r>
              <a:rPr lang="ru-RU" i="1" dirty="0" err="1">
                <a:latin typeface="Times New Roman"/>
                <a:cs typeface="Times New Roman"/>
              </a:rPr>
              <a:t>каттырынчыг</a:t>
            </a:r>
            <a:r>
              <a:rPr lang="ru-RU" i="1" dirty="0">
                <a:latin typeface="Times New Roman"/>
                <a:cs typeface="Times New Roman"/>
              </a:rPr>
              <a:t>, </a:t>
            </a:r>
            <a:r>
              <a:rPr lang="ru-RU" i="1" dirty="0" err="1">
                <a:latin typeface="Times New Roman"/>
                <a:cs typeface="Times New Roman"/>
              </a:rPr>
              <a:t>шоодуглуг</a:t>
            </a:r>
            <a:r>
              <a:rPr lang="ru-RU" i="1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хевири</a:t>
            </a:r>
            <a:r>
              <a:rPr lang="ru-RU" dirty="0">
                <a:latin typeface="Times New Roman"/>
                <a:cs typeface="Times New Roman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4488"/>
            <a:ext cx="4038600" cy="4411676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Произведение с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весёлым,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смешным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сюжетом.</a:t>
            </a: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Тока                           Денис Фонвизин</a:t>
            </a:r>
          </a:p>
        </p:txBody>
      </p:sp>
      <p:pic>
        <p:nvPicPr>
          <p:cNvPr id="8" name="Содержимое 7" descr="http://fs00.infourok.ru/images/doc/257/261788/hello_html_3a99dd04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4104456" cy="480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0" r="14630"/>
          <a:stretch/>
        </p:blipFill>
        <p:spPr bwMode="auto">
          <a:xfrm>
            <a:off x="611560" y="1268760"/>
            <a:ext cx="352839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000240"/>
            <a:ext cx="4038600" cy="114072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 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            С.К. Тока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«Дө</a:t>
            </a:r>
            <a:r>
              <a:rPr lang="ru-RU" sz="3200" b="1" dirty="0" err="1">
                <a:latin typeface="Times New Roman"/>
                <a:cs typeface="Times New Roman"/>
              </a:rPr>
              <a:t>ңгүр-оол»</a:t>
            </a:r>
            <a:endParaRPr lang="ru-RU" sz="3200" b="1" dirty="0">
              <a:latin typeface="Times New Roman"/>
              <a:cs typeface="Times New Roman"/>
            </a:endParaRPr>
          </a:p>
          <a:p>
            <a:pPr algn="ctr">
              <a:buNone/>
            </a:pPr>
            <a:endParaRPr lang="ru-RU" sz="3200" dirty="0">
              <a:latin typeface="Times New Roman"/>
              <a:cs typeface="Times New Roman"/>
            </a:endParaRPr>
          </a:p>
          <a:p>
            <a:pPr algn="ctr">
              <a:buNone/>
            </a:pPr>
            <a:endParaRPr lang="ru-RU" sz="3200" dirty="0">
              <a:latin typeface="Times New Roman"/>
              <a:cs typeface="Times New Roman"/>
            </a:endParaRPr>
          </a:p>
          <a:p>
            <a:pPr algn="ctr">
              <a:buNone/>
            </a:pPr>
            <a:endParaRPr lang="ru-RU" sz="3200" b="1" dirty="0">
              <a:latin typeface="Times New Roman"/>
              <a:cs typeface="Times New Roman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2071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Д. И. Фонвизин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«Недоросль»</a:t>
            </a: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8382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Комедия</a:t>
            </a:r>
          </a:p>
        </p:txBody>
      </p:sp>
      <p:cxnSp>
        <p:nvCxnSpPr>
          <p:cNvPr id="7" name="Прямая со стрелкой 6"/>
          <p:cNvCxnSpPr>
            <a:stCxn id="5" idx="2"/>
          </p:cNvCxnSpPr>
          <p:nvPr/>
        </p:nvCxnSpPr>
        <p:spPr>
          <a:xfrm rot="5400000">
            <a:off x="3149888" y="559087"/>
            <a:ext cx="786825" cy="251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 rot="16200000" flipH="1">
            <a:off x="5512088" y="711487"/>
            <a:ext cx="863025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8662" y="4071942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Хүн бүрүнүң амыдыралын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көргүскен.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Маадырларны</a:t>
            </a:r>
            <a:r>
              <a:rPr lang="ru-RU" sz="2400" dirty="0" err="1">
                <a:latin typeface="Times New Roman"/>
                <a:cs typeface="Times New Roman"/>
              </a:rPr>
              <a:t>ң аттары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боттарының дугайында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чугаалап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берип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турар</a:t>
            </a:r>
            <a:r>
              <a:rPr lang="ru-RU" sz="2400" dirty="0">
                <a:latin typeface="Times New Roman"/>
                <a:cs typeface="Times New Roman"/>
              </a:rPr>
              <a:t> (говорящие имена).</a:t>
            </a:r>
          </a:p>
          <a:p>
            <a:pPr marL="457200" indent="-457200">
              <a:buAutoNum type="arabicPeriod"/>
            </a:pPr>
            <a:r>
              <a:rPr lang="ru-RU" sz="2400" dirty="0" err="1">
                <a:latin typeface="Times New Roman"/>
                <a:cs typeface="Times New Roman"/>
              </a:rPr>
              <a:t>Маадырлыг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чорук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көргүспээн.</a:t>
            </a:r>
            <a:endParaRPr lang="ru-RU" sz="2400" dirty="0">
              <a:latin typeface="Times New Roman"/>
              <a:cs typeface="Times New Roman"/>
            </a:endParaRPr>
          </a:p>
          <a:p>
            <a:pPr marL="457200" indent="-457200">
              <a:buAutoNum type="arabicPeriod"/>
            </a:pPr>
            <a:r>
              <a:rPr lang="ru-RU" sz="2400" dirty="0" err="1">
                <a:latin typeface="Times New Roman"/>
                <a:cs typeface="Times New Roman"/>
              </a:rPr>
              <a:t>Төнчүзү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эки</a:t>
            </a:r>
            <a:r>
              <a:rPr lang="ru-RU" sz="2400" dirty="0">
                <a:latin typeface="Times New Roman"/>
                <a:cs typeface="Times New Roman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3500438"/>
            <a:ext cx="6011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1932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чыл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                                                 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1782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чыл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1568"/>
          </a:xfrm>
        </p:spPr>
        <p:txBody>
          <a:bodyPr>
            <a:normAutofit/>
          </a:bodyPr>
          <a:lstStyle/>
          <a:p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Маадырлар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38600" cy="5340371"/>
          </a:xfrm>
        </p:spPr>
        <p:txBody>
          <a:bodyPr/>
          <a:lstStyle/>
          <a:p>
            <a:pPr algn="ctr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Митрофан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files.vm.ru/photo/vecherka/2012/10/file66x66gein8032q252er_800_480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08660"/>
            <a:ext cx="3619528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43000" y="714356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Дө</a:t>
            </a:r>
            <a:r>
              <a:rPr lang="ru-RU" sz="2800" dirty="0" err="1">
                <a:latin typeface="Times New Roman"/>
                <a:cs typeface="Times New Roman"/>
              </a:rPr>
              <a:t>ңгүр-оол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centerasia.ru/uploads/posts/2008-03/1206213399_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15"/>
          <a:stretch/>
        </p:blipFill>
        <p:spPr bwMode="auto">
          <a:xfrm>
            <a:off x="785786" y="1308660"/>
            <a:ext cx="3786214" cy="5072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>
                <a:latin typeface="Times New Roman"/>
                <a:cs typeface="Times New Roman"/>
              </a:rPr>
              <a:t>өңгүр-оол</a:t>
            </a:r>
            <a:r>
              <a:rPr lang="ru-RU" sz="2800" b="1" dirty="0">
                <a:latin typeface="Times New Roman"/>
                <a:cs typeface="Times New Roman"/>
              </a:rPr>
              <a:t>                              Митрофан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Баштайгы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интеллигенцияның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төлээзи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Дворянин, который должен творить дела на благо Родины.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>
            <a:normAutofit/>
          </a:bodyPr>
          <a:lstStyle/>
          <a:p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Аттарының утказы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Дө</a:t>
            </a:r>
            <a:r>
              <a:rPr lang="ru-RU" sz="2400" b="1" dirty="0" err="1">
                <a:latin typeface="Times New Roman"/>
                <a:cs typeface="Times New Roman"/>
              </a:rPr>
              <a:t>ңгүр</a:t>
            </a:r>
            <a:endParaRPr lang="ru-RU" sz="2400" b="1" dirty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ru-RU" sz="2000" dirty="0">
                <a:latin typeface="Times New Roman"/>
                <a:cs typeface="Times New Roman"/>
              </a:rPr>
              <a:t>            </a:t>
            </a:r>
            <a:r>
              <a:rPr lang="ru-RU" sz="2000" i="1" dirty="0">
                <a:latin typeface="Times New Roman"/>
                <a:cs typeface="Times New Roman"/>
              </a:rPr>
              <a:t>«</a:t>
            </a:r>
            <a:r>
              <a:rPr lang="ru-RU" sz="2000" i="1" dirty="0" err="1">
                <a:latin typeface="Times New Roman"/>
                <a:cs typeface="Times New Roman"/>
              </a:rPr>
              <a:t>Куруг</a:t>
            </a:r>
            <a:r>
              <a:rPr lang="ru-RU" sz="2000" i="1" dirty="0">
                <a:latin typeface="Times New Roman"/>
                <a:cs typeface="Times New Roman"/>
              </a:rPr>
              <a:t>» </a:t>
            </a:r>
            <a:r>
              <a:rPr lang="ru-RU" sz="2000" i="1" dirty="0" err="1">
                <a:latin typeface="Times New Roman"/>
                <a:cs typeface="Times New Roman"/>
              </a:rPr>
              <a:t>дээн</a:t>
            </a:r>
            <a:r>
              <a:rPr lang="ru-RU" sz="2000" i="1" dirty="0">
                <a:latin typeface="Times New Roman"/>
                <a:cs typeface="Times New Roman"/>
              </a:rPr>
              <a:t> </a:t>
            </a:r>
            <a:r>
              <a:rPr lang="ru-RU" sz="2000" i="1" dirty="0" err="1">
                <a:latin typeface="Times New Roman"/>
                <a:cs typeface="Times New Roman"/>
              </a:rPr>
              <a:t>уткалыг</a:t>
            </a:r>
            <a:r>
              <a:rPr lang="ru-RU" sz="2000" i="1" dirty="0">
                <a:latin typeface="Times New Roman"/>
                <a:cs typeface="Times New Roman"/>
              </a:rPr>
              <a:t>.</a:t>
            </a:r>
          </a:p>
          <a:p>
            <a:pPr marL="457200" indent="-457200">
              <a:buNone/>
            </a:pPr>
            <a:r>
              <a:rPr lang="ru-RU" sz="2000" dirty="0">
                <a:latin typeface="Times New Roman"/>
                <a:cs typeface="Times New Roman"/>
              </a:rPr>
              <a:t>1.   </a:t>
            </a:r>
            <a:r>
              <a:rPr lang="ru-RU" sz="2000" dirty="0" err="1">
                <a:latin typeface="Times New Roman"/>
                <a:cs typeface="Times New Roman"/>
              </a:rPr>
              <a:t>Бижикти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эки</a:t>
            </a:r>
            <a:r>
              <a:rPr lang="ru-RU" sz="2000" dirty="0">
                <a:latin typeface="Times New Roman"/>
                <a:cs typeface="Times New Roman"/>
              </a:rPr>
              <a:t>  </a:t>
            </a:r>
            <a:r>
              <a:rPr lang="ru-RU" sz="2000" dirty="0" err="1">
                <a:latin typeface="Times New Roman"/>
                <a:cs typeface="Times New Roman"/>
              </a:rPr>
              <a:t>өөренип албаан</a:t>
            </a:r>
            <a:r>
              <a:rPr lang="ru-RU" sz="2000" dirty="0">
                <a:latin typeface="Times New Roman"/>
                <a:cs typeface="Times New Roman"/>
              </a:rPr>
              <a:t>.</a:t>
            </a:r>
          </a:p>
          <a:p>
            <a:pPr marL="457200" indent="-457200">
              <a:buNone/>
            </a:pPr>
            <a:r>
              <a:rPr lang="ru-RU" sz="2000" dirty="0">
                <a:latin typeface="Times New Roman"/>
                <a:cs typeface="Times New Roman"/>
              </a:rPr>
              <a:t>2.   </a:t>
            </a:r>
            <a:r>
              <a:rPr lang="ru-RU" sz="2000" dirty="0" err="1">
                <a:latin typeface="Times New Roman"/>
                <a:cs typeface="Times New Roman"/>
              </a:rPr>
              <a:t>Угаан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талазы-биле</a:t>
            </a:r>
            <a:r>
              <a:rPr lang="ru-RU" sz="2000" dirty="0">
                <a:latin typeface="Times New Roman"/>
                <a:cs typeface="Times New Roman"/>
              </a:rPr>
              <a:t> шала </a:t>
            </a:r>
            <a:r>
              <a:rPr lang="ru-RU" sz="2000" dirty="0" err="1">
                <a:latin typeface="Times New Roman"/>
                <a:cs typeface="Times New Roman"/>
              </a:rPr>
              <a:t>чедир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боданмас</a:t>
            </a:r>
            <a:r>
              <a:rPr lang="ru-RU" sz="2000" dirty="0">
                <a:latin typeface="Times New Roman"/>
                <a:cs typeface="Times New Roman"/>
              </a:rPr>
              <a:t>.</a:t>
            </a:r>
          </a:p>
          <a:p>
            <a:pPr marL="457200" indent="-457200">
              <a:buAutoNum type="arabicPeriod" startAt="3"/>
            </a:pPr>
            <a:r>
              <a:rPr lang="ru-RU" sz="2000" dirty="0" err="1">
                <a:latin typeface="Times New Roman"/>
                <a:cs typeface="Times New Roman"/>
              </a:rPr>
              <a:t>Ажылынга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хамаарышкан</a:t>
            </a:r>
            <a:endParaRPr lang="ru-RU" sz="2000" dirty="0">
              <a:latin typeface="Times New Roman"/>
              <a:cs typeface="Times New Roman"/>
            </a:endParaRPr>
          </a:p>
          <a:p>
            <a:pPr marL="457200" indent="-457200">
              <a:buNone/>
            </a:pPr>
            <a:r>
              <a:rPr lang="ru-RU" sz="2000" dirty="0">
                <a:latin typeface="Times New Roman"/>
                <a:cs typeface="Times New Roman"/>
              </a:rPr>
              <a:t>       </a:t>
            </a:r>
            <a:r>
              <a:rPr lang="ru-RU" sz="2000" dirty="0" err="1">
                <a:latin typeface="Times New Roman"/>
                <a:cs typeface="Times New Roman"/>
              </a:rPr>
              <a:t>чүүлдерни тодаргай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билбес</a:t>
            </a:r>
            <a:r>
              <a:rPr lang="ru-RU" sz="2000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Митрофан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(недоросль)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Глуповатый юноша-недоучка.</a:t>
            </a:r>
          </a:p>
          <a:p>
            <a:pPr marL="457200" indent="-45720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(Ожегов)</a:t>
            </a:r>
          </a:p>
          <a:p>
            <a:pPr marL="457200" indent="-457200">
              <a:buAutoNum type="arabicPeriod" startAt="2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Недоучившийся, недоразвитый человек.         (Ефремова)</a:t>
            </a:r>
          </a:p>
          <a:p>
            <a:pPr marL="457200" indent="-457200">
              <a:buAutoNum type="arabicPeriod" startAt="3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Глуповатый, простоватый юноша, недоучка из обеспеченной семьи.</a:t>
            </a:r>
          </a:p>
          <a:p>
            <a:pPr marL="457200" indent="-45720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(Ушаков)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err="1">
                <a:latin typeface="Times New Roman"/>
                <a:cs typeface="Times New Roman"/>
              </a:rPr>
              <a:t>өмейлешкек талалары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9"/>
            <a:ext cx="4038600" cy="364333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Шынап-ла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бижик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билбес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err="1">
                <a:latin typeface="Times New Roman"/>
                <a:cs typeface="Times New Roman"/>
              </a:rPr>
              <a:t>өс билбес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кижи-биле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дөмей болур-дур</a:t>
            </a:r>
            <a:r>
              <a:rPr lang="ru-RU" sz="2400" dirty="0">
                <a:latin typeface="Times New Roman"/>
                <a:cs typeface="Times New Roman"/>
              </a:rPr>
              <a:t>….</a:t>
            </a:r>
          </a:p>
          <a:p>
            <a:endParaRPr lang="ru-RU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…</a:t>
            </a:r>
            <a:r>
              <a:rPr lang="ru-RU" sz="2400" dirty="0" err="1">
                <a:latin typeface="Times New Roman"/>
                <a:cs typeface="Times New Roman"/>
              </a:rPr>
              <a:t>Ма</a:t>
            </a:r>
            <a:r>
              <a:rPr lang="ru-RU" sz="2400" dirty="0">
                <a:latin typeface="Times New Roman"/>
                <a:cs typeface="Times New Roman"/>
              </a:rPr>
              <a:t>, </a:t>
            </a:r>
            <a:r>
              <a:rPr lang="ru-RU" sz="2400" dirty="0" err="1">
                <a:latin typeface="Times New Roman"/>
                <a:cs typeface="Times New Roman"/>
              </a:rPr>
              <a:t>номчу</a:t>
            </a:r>
            <a:r>
              <a:rPr lang="ru-RU" sz="2400" dirty="0">
                <a:latin typeface="Times New Roman"/>
                <a:cs typeface="Times New Roman"/>
              </a:rPr>
              <a:t>, </a:t>
            </a:r>
            <a:r>
              <a:rPr lang="ru-RU" sz="2400" dirty="0" err="1">
                <a:latin typeface="Times New Roman"/>
                <a:cs typeface="Times New Roman"/>
              </a:rPr>
              <a:t>караам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dirty="0" err="1">
                <a:latin typeface="Times New Roman"/>
                <a:cs typeface="Times New Roman"/>
              </a:rPr>
              <a:t>ажып</a:t>
            </a:r>
            <a:r>
              <a:rPr lang="ru-RU" sz="2400" dirty="0">
                <a:latin typeface="Times New Roman"/>
                <a:cs typeface="Times New Roman"/>
              </a:rPr>
              <a:t> тур!.</a:t>
            </a:r>
          </a:p>
          <a:p>
            <a:endParaRPr lang="ru-RU" sz="2400" dirty="0">
              <a:latin typeface="Times New Roman"/>
              <a:cs typeface="Times New Roman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9"/>
            <a:ext cx="4038600" cy="364333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…Вот эта дверь? …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Прилагательна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Потому что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приложена к своему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месту. Вот у чулана шеста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неделя дверь стоит ещё не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навешена: так та покамест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существительна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445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Презентация PowerPoint</vt:lpstr>
      <vt:lpstr>  Аристофан – бурунгу грек чогаалчы. Бистиӊ эрага чедир 448-386 чылдарда чурттап чораан. «Комедияныӊ адазы» деп аттыг. Ниитизи-биле 44  комедияны бижээн, бистиӊ үеге дээр  11 комедиязы арткан. </vt:lpstr>
      <vt:lpstr>Презентация PowerPoint</vt:lpstr>
      <vt:lpstr>        Салчак Тока                           Денис Фонвизин</vt:lpstr>
      <vt:lpstr>Презентация PowerPoint</vt:lpstr>
      <vt:lpstr>Маадырлар</vt:lpstr>
      <vt:lpstr>                          Дөңгүр-оол                              Митрофан</vt:lpstr>
      <vt:lpstr>Аттарының утказы.</vt:lpstr>
      <vt:lpstr>Дөмейлешкек талалары</vt:lpstr>
      <vt:lpstr>Презентация PowerPoint</vt:lpstr>
      <vt:lpstr>Презентация PowerPoint</vt:lpstr>
      <vt:lpstr>Презентация PowerPoint</vt:lpstr>
      <vt:lpstr>                                                 Синквейн 1. Комедия 2. Ийи демдек ады (кандыг?) 3. Үш кылыг сөзү (канчап турар? чүнү канчаар?) 4. Кыска бөдүүн домак 5. Шии чогаалыныӊ хевири.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Комедия</dc:title>
  <cp:lastModifiedBy>Урана</cp:lastModifiedBy>
  <cp:revision>85</cp:revision>
  <dcterms:modified xsi:type="dcterms:W3CDTF">2023-02-06T06:15:11Z</dcterms:modified>
</cp:coreProperties>
</file>