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6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600200"/>
          </a:xfrm>
        </p:spPr>
        <p:txBody>
          <a:bodyPr/>
          <a:lstStyle/>
          <a:p>
            <a:r>
              <a:rPr lang="ru-RU" sz="2800" b="1" dirty="0" smtClean="0"/>
              <a:t>Мастер-класс для молодых специалистов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39212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</a:t>
            </a:r>
            <a:endParaRPr lang="ru-RU" sz="4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3D </a:t>
            </a: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при изучении геометрических фигур»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419872" y="4509120"/>
            <a:ext cx="5459942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000" dirty="0" smtClean="0"/>
              <a:t>Панина Ольга Владимировна, учитель технологии высшей квалификационной категории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4" y="4653136"/>
            <a:ext cx="358140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70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многогранников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47692"/>
            <a:ext cx="7200800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23956"/>
            <a:ext cx="4942296" cy="28340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6339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218935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4399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 smtClean="0"/>
              <a:t>Практическое задание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3"/>
          <a:stretch/>
        </p:blipFill>
        <p:spPr bwMode="auto">
          <a:xfrm>
            <a:off x="1397841" y="1196752"/>
            <a:ext cx="5937250" cy="5282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46603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</TotalTime>
  <Words>26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Исполнительная</vt:lpstr>
      <vt:lpstr>Мастер-класс для молодых специалистов</vt:lpstr>
      <vt:lpstr>Виды многогранников</vt:lpstr>
      <vt:lpstr>Презентация PowerPoint</vt:lpstr>
      <vt:lpstr>Практическое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для молодых специалистов</dc:title>
  <dc:creator>User</dc:creator>
  <cp:lastModifiedBy>User</cp:lastModifiedBy>
  <cp:revision>2</cp:revision>
  <dcterms:created xsi:type="dcterms:W3CDTF">2019-03-29T03:15:35Z</dcterms:created>
  <dcterms:modified xsi:type="dcterms:W3CDTF">2019-03-29T03:56:28Z</dcterms:modified>
</cp:coreProperties>
</file>