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4267200"/>
          </a:xfrm>
        </p:spPr>
        <p:txBody>
          <a:bodyPr/>
          <a:lstStyle/>
          <a:p>
            <a:r>
              <a:rPr lang="ru-RU" sz="4000" dirty="0" smtClean="0"/>
              <a:t>Мастер-класс </a:t>
            </a:r>
            <a:br>
              <a:rPr lang="ru-RU" sz="4000" dirty="0" smtClean="0"/>
            </a:br>
            <a:r>
              <a:rPr lang="ru-RU" sz="4000" dirty="0" smtClean="0"/>
              <a:t>«Моделирование профессиональной деятельности на уроках технологии </a:t>
            </a:r>
            <a:br>
              <a:rPr lang="ru-RU" sz="4000" dirty="0" smtClean="0"/>
            </a:br>
            <a:r>
              <a:rPr lang="ru-RU" sz="4000" dirty="0" smtClean="0"/>
              <a:t>8-11 классов»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085184"/>
            <a:ext cx="6400800" cy="1219200"/>
          </a:xfrm>
        </p:spPr>
        <p:txBody>
          <a:bodyPr/>
          <a:lstStyle/>
          <a:p>
            <a:r>
              <a:rPr lang="ru-RU" dirty="0" smtClean="0"/>
              <a:t>Учитель Панина Ольга Владимировна, учитель технологии высшей квалификационной категории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1981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2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3567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</a:rPr>
              <a:t>Практические занятия </a:t>
            </a:r>
            <a:r>
              <a:rPr lang="ru-RU" dirty="0">
                <a:solidFill>
                  <a:schemeClr val="tx1"/>
                </a:solidFill>
              </a:rPr>
              <a:t>– это форма организации учебного процесса, при использовании которой обучающийся по заданию и под руководством преподавателя выполняет одно или несколько практических заданий.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98656"/>
            <a:ext cx="3119636" cy="385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02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600200"/>
          </a:xfrm>
        </p:spPr>
        <p:txBody>
          <a:bodyPr/>
          <a:lstStyle/>
          <a:p>
            <a:r>
              <a:rPr lang="ru-RU" dirty="0">
                <a:effectLst/>
              </a:rPr>
              <a:t>Модель целей практического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4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Образовательная: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pPr lvl="0"/>
            <a:r>
              <a:rPr lang="ru-RU" dirty="0">
                <a:solidFill>
                  <a:schemeClr val="tx1"/>
                </a:solidFill>
              </a:rPr>
              <a:t>Закрепить теоретические знания;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Научиться проверять техническое состояние узлов и механизмов, уметь их регулировать;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Приобрести практические навыки при выполнении регулировочных работ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lvl="0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81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lvl="0"/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Воспитательная:</a:t>
            </a:r>
          </a:p>
          <a:p>
            <a:pPr marL="0" indent="0">
              <a:buNone/>
            </a:pPr>
            <a:endParaRPr lang="ru-RU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Очень важно прививать обучающимся чувства ответственности за выполняемую работу, бережное отношение к используемым материалам, инструментам, приборам, оборудованию и машинам.</a:t>
            </a:r>
          </a:p>
          <a:p>
            <a:pPr lvl="0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0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Приобретаемые навыки:</a:t>
            </a:r>
          </a:p>
          <a:p>
            <a:pPr marL="0" indent="0">
              <a:buNone/>
            </a:pPr>
            <a:endParaRPr lang="ru-RU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Неукоснительно соблюдать правила техники безопасности.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Приобретать практические навыки работы на регулировочных стендах.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Приобретать навыки самостоятельно (не боясь ответственности), принимать практические решения на проведение проверочных и регулировочных работ.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00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«Моделирование профессии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КИПиА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маркировки шкал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409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85</TotalTime>
  <Words>138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Мастер-класс  «Моделирование профессиональной деятельности на уроках технологии  8-11 классов»</vt:lpstr>
      <vt:lpstr>Презентация PowerPoint</vt:lpstr>
      <vt:lpstr>Модель целей практического занятия</vt:lpstr>
      <vt:lpstr>Презентация PowerPoint</vt:lpstr>
      <vt:lpstr>Презентация PowerPoint</vt:lpstr>
      <vt:lpstr>Презентация PowerPoint</vt:lpstr>
      <vt:lpstr>Практическое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«Моделирование профессиональной деятельности на уроках технологии  8-11 классов»</dc:title>
  <dc:creator>User</dc:creator>
  <cp:lastModifiedBy>User</cp:lastModifiedBy>
  <cp:revision>7</cp:revision>
  <dcterms:created xsi:type="dcterms:W3CDTF">2019-02-21T04:03:24Z</dcterms:created>
  <dcterms:modified xsi:type="dcterms:W3CDTF">2019-03-14T06:17:06Z</dcterms:modified>
</cp:coreProperties>
</file>