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15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387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234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03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43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97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2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697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65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60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582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817B5-8A7B-414B-A9E1-A4940CB3106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D6B45-4890-4BBA-BBA5-413D7AACC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67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5425" y="742949"/>
            <a:ext cx="9144000" cy="93821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лишнее»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3" y="1800225"/>
            <a:ext cx="10225087" cy="4114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Цель: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логическое мышление;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умение проводить классификацию предметов;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небесные и космические тела.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Козленкова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 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52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04" y="4643438"/>
            <a:ext cx="2448984" cy="18716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838" y="2619375"/>
            <a:ext cx="3357561" cy="2895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312" y="4662487"/>
            <a:ext cx="2528887" cy="1866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326" y="2371725"/>
            <a:ext cx="2495550" cy="18669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944" y="2357436"/>
            <a:ext cx="2486693" cy="185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64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9" y="4326433"/>
            <a:ext cx="2018203" cy="20076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5" y="4343401"/>
            <a:ext cx="1995488" cy="19954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895" y="3500438"/>
            <a:ext cx="1905543" cy="18383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2" y="2171700"/>
            <a:ext cx="1971675" cy="19859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850" y="3443287"/>
            <a:ext cx="198120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72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34650" y="1466850"/>
            <a:ext cx="133350" cy="2095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39350" y="3714750"/>
            <a:ext cx="647700" cy="190500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9" y="2828926"/>
            <a:ext cx="2990851" cy="22172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130" y="4743450"/>
            <a:ext cx="2612708" cy="1695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5" y="2214564"/>
            <a:ext cx="2678069" cy="17811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517" y="2257425"/>
            <a:ext cx="2667896" cy="17716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01087" y="4714875"/>
            <a:ext cx="2686050" cy="17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0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744" y="2380343"/>
            <a:ext cx="2583542" cy="19256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43" y="4688114"/>
            <a:ext cx="2496457" cy="18943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644" y="4607515"/>
            <a:ext cx="2288656" cy="19148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57" y="2394857"/>
            <a:ext cx="2643414" cy="19231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771" y="4601028"/>
            <a:ext cx="2508253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4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4129088"/>
            <a:ext cx="3086100" cy="20431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262" y="1795462"/>
            <a:ext cx="3114675" cy="2076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1900238"/>
            <a:ext cx="3071813" cy="2000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39" y="4114801"/>
            <a:ext cx="3114048" cy="206526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098876" y="6292334"/>
            <a:ext cx="2214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393F44"/>
                </a:solidFill>
                <a:latin typeface="Exo 2"/>
              </a:rPr>
              <a:t>Гидрометеоролог</a:t>
            </a:r>
            <a:endParaRPr lang="ru-RU" b="1" i="0" dirty="0">
              <a:solidFill>
                <a:srgbClr val="393F44"/>
              </a:solidFill>
              <a:effectLst/>
              <a:latin typeface="Exo 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60537" y="1272659"/>
            <a:ext cx="1457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93F44"/>
                </a:solidFill>
                <a:latin typeface="Exo 2"/>
              </a:rPr>
              <a:t>Астронавт </a:t>
            </a:r>
            <a:endParaRPr lang="ru-RU" b="1" dirty="0">
              <a:solidFill>
                <a:srgbClr val="393F44"/>
              </a:solidFill>
              <a:latin typeface="Exo 2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88562" y="1372672"/>
            <a:ext cx="1486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93F44"/>
                </a:solidFill>
                <a:latin typeface="Exo 2"/>
              </a:rPr>
              <a:t>Космонавт </a:t>
            </a:r>
            <a:endParaRPr lang="ru-RU" b="1" dirty="0">
              <a:solidFill>
                <a:srgbClr val="393F44"/>
              </a:solidFill>
              <a:latin typeface="Exo 2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16938" y="6316147"/>
            <a:ext cx="1311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93F44"/>
                </a:solidFill>
                <a:latin typeface="Exo 2"/>
              </a:rPr>
              <a:t>Астролог </a:t>
            </a:r>
            <a:endParaRPr lang="ru-RU" b="1" dirty="0">
              <a:solidFill>
                <a:srgbClr val="393F44"/>
              </a:solidFill>
              <a:latin typeface="Exo 2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257" y="4180113"/>
            <a:ext cx="3131808" cy="198891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351695" y="6263307"/>
            <a:ext cx="142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93F44"/>
                </a:solidFill>
                <a:latin typeface="Exo 2"/>
              </a:rPr>
              <a:t>Бухгалтер </a:t>
            </a:r>
            <a:endParaRPr lang="ru-RU" b="1" dirty="0">
              <a:solidFill>
                <a:srgbClr val="393F44"/>
              </a:solidFill>
              <a:latin typeface="Exo 2"/>
            </a:endParaRPr>
          </a:p>
        </p:txBody>
      </p:sp>
    </p:spTree>
    <p:extLst>
      <p:ext uri="{BB962C8B-B14F-4D97-AF65-F5344CB8AC3E}">
        <p14:creationId xmlns:p14="http://schemas.microsoft.com/office/powerpoint/2010/main" val="416386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371725"/>
            <a:ext cx="9144000" cy="113823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15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33</Words>
  <Application>Microsoft Office PowerPoint</Application>
  <PresentationFormat>Широкоэкранный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Exo 2</vt:lpstr>
      <vt:lpstr>Times New Roman</vt:lpstr>
      <vt:lpstr>Тема Office</vt:lpstr>
      <vt:lpstr>«Найди лишнее»</vt:lpstr>
      <vt:lpstr>Презентация PowerPoint</vt:lpstr>
      <vt:lpstr>Презентация PowerPoint</vt:lpstr>
      <vt:lpstr>    </vt:lpstr>
      <vt:lpstr>Презентация PowerPoint</vt:lpstr>
      <vt:lpstr>Презентация PowerPoint</vt:lpstr>
      <vt:lpstr>Молодцы!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«Найди лишнее»</dc:title>
  <dc:creator>Анна</dc:creator>
  <cp:lastModifiedBy>Анна</cp:lastModifiedBy>
  <cp:revision>8</cp:revision>
  <dcterms:created xsi:type="dcterms:W3CDTF">2019-03-16T17:57:51Z</dcterms:created>
  <dcterms:modified xsi:type="dcterms:W3CDTF">2019-03-17T03:32:05Z</dcterms:modified>
</cp:coreProperties>
</file>