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D1D6D-5C6C-40F1-896E-A95C0CA70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531205-D820-4729-8A95-D834F1E35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B4A725-8120-4F14-9B07-26E52E5F2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0B1076-4046-4489-B9D0-C2F77CB8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EAB66B-524F-496C-9F42-99E2E2AAD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6490584-E9E9-41F9-9FFB-23C2FE283D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15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FCB916-9CA0-4BA7-8741-F40A33E20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F4D8AF2-4DD7-4736-8562-45154A1B5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4D3776-57D9-489E-AA29-6D312583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6D214D-02C5-41D2-9BDC-9DE478CEF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F7004-A9EA-4AEA-A989-3BC97AE11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8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446420-336A-4A1A-AA77-F8304C447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1B50D7-DBC5-4037-A5D6-69AD38D7F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D59BC5-1865-4B04-8ABD-6436666DC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BBA39C-CB41-4DE0-BB5A-34DFF6F4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9736E5-9DFE-4985-95CB-FA44ADBE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4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F4DAE1-28DA-4C8F-9D9F-F9E31D9C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BC023E-4B18-4E8E-AB8A-CB3DA01FF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CA7D27-8967-45F2-8A90-8C7A1DC0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633F18-F2B2-425D-B7C8-C21A1DED9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D9ADDC-8559-4047-ABF8-57D6EA8EB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95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CBF61-FCA5-489E-A2A0-68CB16E0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EE77CD-31B2-4A6B-A5ED-67BFAFF5F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C53117-9AA4-4F40-BECD-70B632829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36BF92-3461-4893-AB1F-806C2E199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81E15D-41EB-475B-B3E6-0332FD197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3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DA1BC-1085-4594-96B6-5F64CCC53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5FF52D-1C1D-4F46-B9AD-3A8196A61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3097F5-09B2-4B71-80D2-844735A4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CD5DB3-4882-40D3-B567-5DF45FE8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AC6E9B-512C-447C-9A9F-7D01F625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F328F7-169A-419C-A57E-24930707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9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33594-B62D-4DA6-891E-998F3C1B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81D7DA-65DB-4DDE-8CCB-E1707B2FB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F425B4-B571-4B30-B7BB-0F1D7205A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A734F1-3BBC-493D-B64C-D9B4301D3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733D15-4513-4AAD-8EC0-87A9BA431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E22B7D-CFCC-4FAE-B006-1A5745EE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F1B058-A9FF-4A22-8FD5-BCD29BDA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A071E1-7214-4537-A8A5-DF4406FAA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0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071FF1-586D-4E44-A04B-DDA2A7A1A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EDFF30-6E0C-4CA8-99A8-0D8BF661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5641ED7-873D-4A93-92D9-6A5E6164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0C3D5C-F19B-4377-AA57-5B5A2063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5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FB2A28-99A5-4BC5-807C-F9075AE7D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2C5E3F-6C28-4AD5-9DF0-17D75E4FE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38AB473-157B-42CB-8D51-87B784180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7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20F69C-3AD9-42B4-843D-ADA7913DE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A5514B-735A-4200-B9D6-A5AB35DBF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23C847-7A95-40F8-A0F5-20100AA9F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E793E1-86F7-44FD-BCC6-C270BD56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583FDD-088D-4698-8B8F-37ED03D9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95E59-788C-4270-A6F2-2A117771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0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E947D-940F-43CF-8427-8B5A71828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C56EC65-A27B-42BC-AD7C-ECBAD3407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A2EB30-B25F-476E-BDAB-FB7E35E1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EFE19F-9195-4D29-8A1A-844520A1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1CB6B2-7133-4F31-AF52-E97BB1948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0253B9-C63E-4628-81A4-91258B65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3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65BB6-F324-466F-B555-583F27FD6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5CA411-CD4F-4868-AEEA-C2179219C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38279A-E803-4D17-A0DB-DF774F4FE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BCD1-9E5F-4B4F-A954-BDECF175A01D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CA6D4B-56C7-44B8-B040-888571EA5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3B3D0B-58C0-45DB-892C-453C67405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1697-5118-40D7-97DF-5F0D16E8232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01964A-6717-43D6-8D67-0611274F1D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7" b="29931"/>
          <a:stretch/>
        </p:blipFill>
        <p:spPr>
          <a:xfrm>
            <a:off x="0" y="2350655"/>
            <a:ext cx="12192000" cy="45073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E17E80-7A8C-4D5C-A6C5-69B238798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5" b="82674"/>
          <a:stretch/>
        </p:blipFill>
        <p:spPr>
          <a:xfrm>
            <a:off x="0" y="0"/>
            <a:ext cx="12192000" cy="255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92F1A-36D4-4A07-8B6A-2A5B41AA8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82600"/>
            <a:ext cx="8750300" cy="1977880"/>
          </a:xfrm>
        </p:spPr>
        <p:txBody>
          <a:bodyPr>
            <a:normAutofit/>
          </a:bodyPr>
          <a:lstStyle/>
          <a:p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Новогодние поделки в детском саду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983AEB-D71F-4FB1-B005-2581687D0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2400" y="2844655"/>
            <a:ext cx="9144000" cy="1655762"/>
          </a:xfrm>
        </p:spPr>
        <p:txBody>
          <a:bodyPr/>
          <a:lstStyle/>
          <a:p>
            <a:r>
              <a:rPr lang="ru-RU" dirty="0" err="1"/>
              <a:t>Сорокожердьева</a:t>
            </a:r>
            <a:r>
              <a:rPr lang="ru-RU" dirty="0"/>
              <a:t> Татьяна Валерьевна</a:t>
            </a:r>
          </a:p>
          <a:p>
            <a:r>
              <a:rPr lang="ru-RU" dirty="0"/>
              <a:t>Высшая квалификационная категория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8600" y="152400"/>
            <a:ext cx="8978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Презентация воспитателя МАДОУ ЦРР </a:t>
            </a:r>
            <a:r>
              <a:rPr lang="ru-RU" sz="2400" dirty="0" err="1"/>
              <a:t>д</a:t>
            </a:r>
            <a:r>
              <a:rPr lang="ru-RU" sz="2400" dirty="0"/>
              <a:t> /с № 128 г. Калининграда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3800" y="6438900"/>
            <a:ext cx="280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2023 год</a:t>
            </a:r>
          </a:p>
        </p:txBody>
      </p:sp>
    </p:spTree>
    <p:extLst>
      <p:ext uri="{BB962C8B-B14F-4D97-AF65-F5344CB8AC3E}">
        <p14:creationId xmlns:p14="http://schemas.microsoft.com/office/powerpoint/2010/main" val="26638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132" y="535577"/>
            <a:ext cx="4256313" cy="49508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+mn-lt"/>
              </a:rPr>
              <a:t>«</a:t>
            </a:r>
            <a:r>
              <a:rPr lang="ru-RU" sz="2800" b="1" i="1" dirty="0">
                <a:latin typeface="+mn-lt"/>
              </a:rPr>
              <a:t>Зимушка-зима» 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Миша Ермолаев  с мамой Людмилой Юрьевной 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Материал изготовления: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картон,  бумага, вата, гуашь, еловые шишки, искусственные веточки, крашеные камешки, янтарь.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700" y="1175542"/>
            <a:ext cx="6094523" cy="457470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70263"/>
            <a:ext cx="5719354" cy="5706700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«Фонарик»</a:t>
            </a:r>
          </a:p>
          <a:p>
            <a:pPr>
              <a:buNone/>
            </a:pPr>
            <a:r>
              <a:rPr lang="ru-RU" dirty="0"/>
              <a:t>София Снеговая с мамой Мариной Юрьевной</a:t>
            </a:r>
          </a:p>
          <a:p>
            <a:pPr>
              <a:buNone/>
            </a:pPr>
            <a:r>
              <a:rPr lang="ru-RU" dirty="0"/>
              <a:t>Материал изготовления:</a:t>
            </a:r>
          </a:p>
          <a:p>
            <a:pPr>
              <a:buNone/>
            </a:pPr>
            <a:r>
              <a:rPr lang="ru-RU" dirty="0"/>
              <a:t>Цветная бумага, наклейки.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554" y="670560"/>
            <a:ext cx="4382443" cy="58347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44137"/>
            <a:ext cx="5719354" cy="5732826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«Зайчик»</a:t>
            </a:r>
          </a:p>
          <a:p>
            <a:pPr algn="ctr">
              <a:buNone/>
            </a:pPr>
            <a:r>
              <a:rPr lang="ru-RU" dirty="0"/>
              <a:t>Влад Зверев с мамой </a:t>
            </a:r>
          </a:p>
          <a:p>
            <a:pPr algn="ctr">
              <a:buNone/>
            </a:pPr>
            <a:r>
              <a:rPr lang="ru-RU" dirty="0"/>
              <a:t>Ольгой Олеговной </a:t>
            </a:r>
          </a:p>
          <a:p>
            <a:pPr algn="ctr">
              <a:buNone/>
            </a:pPr>
            <a:r>
              <a:rPr lang="ru-RU" dirty="0"/>
              <a:t>Материал изготовления:</a:t>
            </a:r>
          </a:p>
          <a:p>
            <a:pPr algn="ctr">
              <a:buNone/>
            </a:pPr>
            <a:r>
              <a:rPr lang="ru-RU" dirty="0"/>
              <a:t>Нитки, бумага, ткань.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130" y="714103"/>
            <a:ext cx="4192755" cy="558219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627017"/>
            <a:ext cx="5027023" cy="5549946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«Новогодние сани»</a:t>
            </a:r>
          </a:p>
          <a:p>
            <a:pPr>
              <a:buNone/>
            </a:pPr>
            <a:r>
              <a:rPr lang="ru-RU" dirty="0"/>
              <a:t>Маргарита Адамова с семьей.</a:t>
            </a:r>
          </a:p>
          <a:p>
            <a:pPr>
              <a:buNone/>
            </a:pPr>
            <a:r>
              <a:rPr lang="ru-RU" dirty="0"/>
              <a:t>Работа выполнена в технике </a:t>
            </a:r>
            <a:r>
              <a:rPr lang="ru-RU" dirty="0" err="1"/>
              <a:t>декупаж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256" y="1285807"/>
            <a:ext cx="6153012" cy="46186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9823" y="274320"/>
            <a:ext cx="5732418" cy="5837329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Воздушная сфера «Зимний венок»</a:t>
            </a:r>
          </a:p>
          <a:p>
            <a:pPr algn="ctr">
              <a:buNone/>
            </a:pPr>
            <a:r>
              <a:rPr lang="ru-RU" dirty="0" err="1"/>
              <a:t>Сорокожердьева</a:t>
            </a:r>
            <a:r>
              <a:rPr lang="ru-RU" dirty="0"/>
              <a:t> </a:t>
            </a:r>
          </a:p>
          <a:p>
            <a:pPr algn="ctr">
              <a:buNone/>
            </a:pPr>
            <a:r>
              <a:rPr lang="ru-RU" dirty="0"/>
              <a:t>Татьяна Валерьевна.</a:t>
            </a:r>
          </a:p>
          <a:p>
            <a:pPr algn="ctr">
              <a:buNone/>
            </a:pPr>
            <a:r>
              <a:rPr lang="ru-RU" dirty="0"/>
              <a:t>Материал изготовления: тонкие ветви березы, еловые шишки, искусственный снег,  украшения, ленты.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176" y="731520"/>
            <a:ext cx="4474017" cy="59566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"/>
            <a:ext cx="6215743" cy="5719763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«Новогодняя елочка» </a:t>
            </a:r>
          </a:p>
          <a:p>
            <a:pPr algn="ctr">
              <a:buNone/>
            </a:pPr>
            <a:r>
              <a:rPr lang="ru-RU" dirty="0"/>
              <a:t>нашей группы</a:t>
            </a:r>
          </a:p>
          <a:p>
            <a:pPr algn="ctr">
              <a:buNone/>
            </a:pPr>
            <a:r>
              <a:rPr lang="ru-RU" dirty="0"/>
              <a:t>Совместная работа  семей </a:t>
            </a:r>
          </a:p>
          <a:p>
            <a:pPr algn="ctr">
              <a:buNone/>
            </a:pPr>
            <a:r>
              <a:rPr lang="ru-RU" dirty="0"/>
              <a:t>Софии Клишиной (сама елочка), </a:t>
            </a:r>
          </a:p>
          <a:p>
            <a:pPr algn="ctr">
              <a:buNone/>
            </a:pPr>
            <a:r>
              <a:rPr lang="ru-RU" dirty="0"/>
              <a:t> Ангелины </a:t>
            </a:r>
            <a:r>
              <a:rPr lang="ru-RU" dirty="0" err="1"/>
              <a:t>Жаденовой</a:t>
            </a:r>
            <a:r>
              <a:rPr lang="ru-RU" dirty="0"/>
              <a:t> ( гирлянда), </a:t>
            </a:r>
          </a:p>
          <a:p>
            <a:pPr algn="ctr">
              <a:buNone/>
            </a:pPr>
            <a:r>
              <a:rPr lang="ru-RU" dirty="0"/>
              <a:t>Артема Костина (елочные игрушки).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9893" y="890450"/>
            <a:ext cx="4086466" cy="54406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9011" y="80672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ОЖИДАЕМЫЙ РЕЗУЛЬТАТ</a:t>
            </a:r>
          </a:p>
          <a:p>
            <a:pPr algn="just"/>
            <a:r>
              <a:rPr lang="ru-RU" dirty="0"/>
              <a:t>Совместно изготовленные  новогодние поделки способствуют стимулированию познавательной  активности, сближают  родителей с детьми, возможно зарождают семейные традиции. </a:t>
            </a:r>
          </a:p>
          <a:p>
            <a:pPr algn="just"/>
            <a:r>
              <a:rPr lang="ru-RU" dirty="0"/>
              <a:t>Совместные творческие проекты расширяют кругозор детей и взрослых, наполняют их творческой энергией, способствуют позитивным изменениям в семье, помогают правильно выстраивать взаимоотношения друг с другом.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668871"/>
            <a:ext cx="10515600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/>
              <a:t>Спасибо </a:t>
            </a:r>
            <a:r>
              <a:rPr lang="ru-RU" sz="4400"/>
              <a:t>за внимание!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91886"/>
            <a:ext cx="10515600" cy="5785077"/>
          </a:xfrm>
        </p:spPr>
        <p:txBody>
          <a:bodyPr/>
          <a:lstStyle/>
          <a:p>
            <a:pPr>
              <a:buNone/>
            </a:pPr>
            <a:r>
              <a:rPr lang="ru-RU" dirty="0"/>
              <a:t>Важную роль в подготовке к Новому году играют изготовление разных поделок, изготовленных  своими руками с помощью родителей. </a:t>
            </a:r>
          </a:p>
          <a:p>
            <a:pPr>
              <a:buNone/>
            </a:pPr>
            <a:r>
              <a:rPr lang="ru-RU" dirty="0"/>
              <a:t>Ежегодно в декабре месяце , в нашем саду проходит выставка  поделок.</a:t>
            </a:r>
          </a:p>
          <a:p>
            <a:pPr>
              <a:buNone/>
            </a:pPr>
            <a:r>
              <a:rPr lang="ru-RU" dirty="0"/>
              <a:t>Воспитанники  младшей группы №8 совместно с их родителями приняли активное участие в изготовлении новогодних поделок. </a:t>
            </a:r>
          </a:p>
          <a:p>
            <a:pPr>
              <a:buNone/>
            </a:pPr>
            <a:r>
              <a:rPr lang="ru-RU" dirty="0"/>
              <a:t>Цель организации выставки – привлечение родителей к совместной деятельности с детьми. Поделки были выполнены в разных техниках с использованием разнообразных материалов.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6577" y="623842"/>
            <a:ext cx="4713514" cy="4351338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     «Новогодняя Корзина»  </a:t>
            </a:r>
            <a:endParaRPr lang="ru-RU" sz="1800" b="1" i="1" dirty="0"/>
          </a:p>
          <a:p>
            <a:pPr>
              <a:buNone/>
            </a:pPr>
            <a:r>
              <a:rPr lang="ru-RU" dirty="0" err="1"/>
              <a:t>Жаденова</a:t>
            </a:r>
            <a:r>
              <a:rPr lang="ru-RU" dirty="0"/>
              <a:t>  Ангелина с мамой Елизаветой Андриановной </a:t>
            </a:r>
          </a:p>
          <a:p>
            <a:pPr>
              <a:buNone/>
            </a:pPr>
            <a:r>
              <a:rPr lang="ru-RU" dirty="0"/>
              <a:t>   Изготовлена из природного  материала: плетеная корзина,  еловые шишки, а так же елочных шариков, лент, искусственного снега.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719" y="931816"/>
            <a:ext cx="3960166" cy="527252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4508" y="571591"/>
            <a:ext cx="5079274" cy="4351338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       «Снежный лес»</a:t>
            </a:r>
          </a:p>
          <a:p>
            <a:pPr>
              <a:buNone/>
            </a:pPr>
            <a:r>
              <a:rPr lang="ru-RU" dirty="0"/>
              <a:t>Софья Клишина с мамой Марией Михайловной и папой Михаилом Викторовичем.</a:t>
            </a:r>
          </a:p>
          <a:p>
            <a:pPr>
              <a:buNone/>
            </a:pPr>
            <a:r>
              <a:rPr lang="ru-RU" dirty="0"/>
              <a:t>Материал изготовления: картон, бумага, вата, бусины, белая гуашь, пластилин.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1033146"/>
            <a:ext cx="5526137" cy="41480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3879" y="1237797"/>
            <a:ext cx="6058989" cy="4351338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              «Зимушка-зима»</a:t>
            </a:r>
          </a:p>
          <a:p>
            <a:pPr>
              <a:buNone/>
            </a:pPr>
            <a:r>
              <a:rPr lang="ru-RU" dirty="0" err="1"/>
              <a:t>Чиняков</a:t>
            </a:r>
            <a:r>
              <a:rPr lang="ru-RU" dirty="0"/>
              <a:t> Сергей с мамой </a:t>
            </a:r>
          </a:p>
          <a:p>
            <a:pPr>
              <a:buNone/>
            </a:pPr>
            <a:r>
              <a:rPr lang="ru-RU" dirty="0"/>
              <a:t>Светланой  Сергеевной</a:t>
            </a:r>
          </a:p>
          <a:p>
            <a:pPr>
              <a:buNone/>
            </a:pPr>
            <a:r>
              <a:rPr lang="ru-RU" dirty="0"/>
              <a:t>Материал изготовления: картон, цветная бумага, вата,  гуашь.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868" y="632271"/>
            <a:ext cx="4278029" cy="56957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8382" y="809898"/>
            <a:ext cx="4334691" cy="5589134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«Подарок»</a:t>
            </a:r>
          </a:p>
          <a:p>
            <a:pPr>
              <a:buNone/>
            </a:pPr>
            <a:r>
              <a:rPr lang="ru-RU" dirty="0" err="1"/>
              <a:t>Румайса</a:t>
            </a:r>
            <a:r>
              <a:rPr lang="ru-RU" dirty="0"/>
              <a:t> </a:t>
            </a:r>
            <a:r>
              <a:rPr lang="ru-RU" dirty="0" err="1"/>
              <a:t>Ильхомзода</a:t>
            </a:r>
            <a:r>
              <a:rPr lang="ru-RU" dirty="0"/>
              <a:t> с мамой  </a:t>
            </a:r>
            <a:r>
              <a:rPr lang="ru-RU" dirty="0" err="1"/>
              <a:t>Тахминой</a:t>
            </a:r>
            <a:r>
              <a:rPr lang="ru-RU" dirty="0"/>
              <a:t> </a:t>
            </a:r>
            <a:r>
              <a:rPr lang="ru-RU" dirty="0" err="1"/>
              <a:t>Талабшаевной</a:t>
            </a:r>
            <a:endParaRPr lang="ru-RU" dirty="0"/>
          </a:p>
          <a:p>
            <a:pPr>
              <a:buNone/>
            </a:pPr>
            <a:r>
              <a:rPr lang="ru-RU" dirty="0"/>
              <a:t>Материал изготовления: картонная коробочка, лента, мишура, искусственный цветок.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666" y="949235"/>
            <a:ext cx="6508588" cy="48855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522514"/>
            <a:ext cx="4386943" cy="5654449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«Зима»</a:t>
            </a:r>
          </a:p>
          <a:p>
            <a:pPr>
              <a:buNone/>
            </a:pPr>
            <a:r>
              <a:rPr lang="ru-RU" dirty="0"/>
              <a:t>Настя </a:t>
            </a:r>
            <a:r>
              <a:rPr lang="ru-RU" dirty="0" err="1"/>
              <a:t>Халецкая</a:t>
            </a:r>
            <a:r>
              <a:rPr lang="ru-RU" dirty="0"/>
              <a:t> с мамой Натальей Юрьевной </a:t>
            </a:r>
          </a:p>
          <a:p>
            <a:pPr>
              <a:buNone/>
            </a:pPr>
            <a:r>
              <a:rPr lang="ru-RU" dirty="0"/>
              <a:t>Материал изготовления:</a:t>
            </a:r>
          </a:p>
          <a:p>
            <a:pPr>
              <a:buNone/>
            </a:pPr>
            <a:r>
              <a:rPr lang="ru-RU" dirty="0"/>
              <a:t>еловые шишки, мишура, фольга, вата, картон, бумага, гуашь.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143" y="1323703"/>
            <a:ext cx="5708066" cy="428461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600891"/>
            <a:ext cx="4360817" cy="5576072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«Снежная поляна»</a:t>
            </a:r>
          </a:p>
          <a:p>
            <a:pPr>
              <a:buNone/>
            </a:pPr>
            <a:r>
              <a:rPr lang="ru-RU" dirty="0"/>
              <a:t>Королев Артем с мамой Ольгой Геннадьевной</a:t>
            </a:r>
          </a:p>
          <a:p>
            <a:pPr>
              <a:buNone/>
            </a:pPr>
            <a:r>
              <a:rPr lang="ru-RU" dirty="0"/>
              <a:t>Материал изготовления: картон, вата, ватные палочки, пластилин, еловая шишка.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394" y="1137761"/>
            <a:ext cx="5998109" cy="450233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5137" y="836022"/>
            <a:ext cx="6085114" cy="5758952"/>
          </a:xfrm>
        </p:spPr>
        <p:txBody>
          <a:bodyPr/>
          <a:lstStyle/>
          <a:p>
            <a:pPr algn="ctr">
              <a:buNone/>
            </a:pPr>
            <a:r>
              <a:rPr lang="ru-RU" b="1" i="1" dirty="0"/>
              <a:t>«Елочка»</a:t>
            </a:r>
          </a:p>
          <a:p>
            <a:pPr algn="ctr">
              <a:buNone/>
            </a:pPr>
            <a:r>
              <a:rPr lang="ru-RU" dirty="0"/>
              <a:t> Лилия  Латышева с мамой </a:t>
            </a:r>
          </a:p>
          <a:p>
            <a:pPr algn="ctr">
              <a:buNone/>
            </a:pPr>
            <a:r>
              <a:rPr lang="ru-RU" dirty="0"/>
              <a:t>Татьяной Алексеевной </a:t>
            </a:r>
          </a:p>
          <a:p>
            <a:pPr algn="ctr">
              <a:buNone/>
            </a:pPr>
            <a:r>
              <a:rPr lang="ru-RU" dirty="0"/>
              <a:t>Материал изготовления: картон, косметические ватные диски, лента, елочные украшения.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046" y="836022"/>
            <a:ext cx="4003068" cy="53296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442</Words>
  <Application>Microsoft Office PowerPoint</Application>
  <PresentationFormat>Широкоэкранный</PresentationFormat>
  <Paragraphs>60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Новогодние поделки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«Зимушка-зима»  Миша Ермолаев  с мамой Людмилой Юрьевной   Материал изготовления: картон,  бумага, вата, гуашь, еловые шишки, искусственные веточки, крашеные камешки, янтарь.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User</cp:lastModifiedBy>
  <cp:revision>11</cp:revision>
  <dcterms:created xsi:type="dcterms:W3CDTF">2021-11-23T12:43:46Z</dcterms:created>
  <dcterms:modified xsi:type="dcterms:W3CDTF">2023-02-11T19:51:52Z</dcterms:modified>
</cp:coreProperties>
</file>