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еремок-05\Downloads\1393182320_11659866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8072493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еремок-05\Downloads\5fc59987f208963451fe0dc7a0747d0f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57166"/>
            <a:ext cx="822960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Теремок-05\Downloads\1515175c0fb214b14edd25775972546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7858180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еремок-05\Downloads\148b80aae2c4a56d2a5e50034176d8bc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500042"/>
            <a:ext cx="8229600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Теремок-05</dc:creator>
  <cp:lastModifiedBy>Теремок-05</cp:lastModifiedBy>
  <cp:revision>2</cp:revision>
  <dcterms:created xsi:type="dcterms:W3CDTF">2023-01-18T02:36:35Z</dcterms:created>
  <dcterms:modified xsi:type="dcterms:W3CDTF">2023-01-18T02:46:30Z</dcterms:modified>
</cp:coreProperties>
</file>