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7" r:id="rId3"/>
    <p:sldId id="267" r:id="rId4"/>
    <p:sldId id="258" r:id="rId5"/>
    <p:sldId id="259" r:id="rId6"/>
    <p:sldId id="260" r:id="rId7"/>
    <p:sldId id="261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dirty="0" err="1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АВТОНОМ</a:t>
            </a:r>
            <a:r>
              <a:rPr lang="ru-RU" sz="1800" b="1" dirty="0" err="1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  <a:b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«Теремок»  г. Ак-Довурака</a:t>
            </a:r>
            <a:b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Юридический адрес: индекс 668051, Республики Тыва, г. Ак-Довурак, ул. Центральная 21, рабочий телефон: 8(39433) 2-12-49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None/>
            </a:pPr>
            <a:endParaRPr lang="ru-RU" sz="2400" b="1" i="1" dirty="0" smtClean="0">
              <a:solidFill>
                <a:srgbClr val="FF0000"/>
              </a:solidFill>
            </a:endParaRPr>
          </a:p>
          <a:p>
            <a:pPr algn="ctr" eaLnBrk="1" hangingPunct="1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Презентация защиты ОД</a:t>
            </a:r>
          </a:p>
          <a:p>
            <a:pPr algn="ctr" eaLnBrk="1" hangingPunct="1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по познавательному развитию</a:t>
            </a:r>
          </a:p>
          <a:p>
            <a:pPr algn="ctr" eaLnBrk="1" hangingPunct="1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(Ознакомление с окружающей средой)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в старшей группе «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Смешарики</a:t>
            </a:r>
            <a:r>
              <a:rPr lang="ru-RU" sz="2400" b="1" i="1" dirty="0" smtClean="0">
                <a:solidFill>
                  <a:srgbClr val="FF0000"/>
                </a:solidFill>
              </a:rPr>
              <a:t>»</a:t>
            </a:r>
          </a:p>
          <a:p>
            <a:pPr algn="ctr" eaLnBrk="1" hangingPunct="1">
              <a:buNone/>
            </a:pPr>
            <a:r>
              <a:rPr lang="ru-RU" b="1" i="1" dirty="0" smtClean="0">
                <a:solidFill>
                  <a:schemeClr val="tx1">
                    <a:lumMod val="10000"/>
                  </a:schemeClr>
                </a:solidFill>
              </a:rPr>
              <a:t>на тему: </a:t>
            </a:r>
          </a:p>
          <a:p>
            <a:pPr algn="ctr" eaLnBrk="1" hangingPunct="1">
              <a:buNone/>
            </a:pPr>
            <a:r>
              <a:rPr lang="ru-RU" b="1" i="1" u="sng" dirty="0" smtClean="0">
                <a:solidFill>
                  <a:srgbClr val="7030A0"/>
                </a:solidFill>
              </a:rPr>
              <a:t>«Путешествие в страну Чудес. </a:t>
            </a:r>
          </a:p>
          <a:p>
            <a:pPr algn="ctr" eaLnBrk="1" hangingPunct="1">
              <a:buNone/>
            </a:pPr>
            <a:r>
              <a:rPr lang="ru-RU" b="1" i="1" u="sng" dirty="0" smtClean="0">
                <a:solidFill>
                  <a:srgbClr val="7030A0"/>
                </a:solidFill>
              </a:rPr>
              <a:t>Вторая жизнь мусора»</a:t>
            </a:r>
          </a:p>
          <a:p>
            <a:pPr eaLnBrk="1" hangingPunct="1"/>
            <a:endParaRPr lang="ru-RU" b="1" i="1" dirty="0" smtClean="0"/>
          </a:p>
          <a:p>
            <a:pPr algn="r" eaLnBrk="1" hangingPunct="1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Подготовила воспитатель: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Саая</a:t>
            </a:r>
            <a:r>
              <a:rPr lang="ru-RU" sz="2000" b="1" i="1" dirty="0" smtClean="0">
                <a:solidFill>
                  <a:srgbClr val="002060"/>
                </a:solidFill>
              </a:rPr>
              <a:t> Ш.Д.</a:t>
            </a:r>
          </a:p>
          <a:p>
            <a:pPr algn="ctr">
              <a:buNone/>
            </a:pPr>
            <a:endParaRPr lang="ru-RU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sz="2400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sz="2000" b="1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429684" cy="6429420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Цель</a:t>
            </a:r>
            <a:r>
              <a:rPr lang="ru-RU" b="1" i="1" dirty="0" smtClean="0"/>
              <a:t>: </a:t>
            </a:r>
            <a:r>
              <a:rPr lang="ru-RU" dirty="0" smtClean="0"/>
              <a:t> продолжать расширять и углублять знания детей о взаимосвязи мира природы и деятельности человека.</a:t>
            </a:r>
          </a:p>
          <a:p>
            <a:pPr algn="just"/>
            <a:r>
              <a:rPr lang="ru-RU" b="1" dirty="0" smtClean="0"/>
              <a:t>Задачи:   обучающие:                                                         </a:t>
            </a:r>
          </a:p>
          <a:p>
            <a:pPr algn="just">
              <a:buNone/>
            </a:pPr>
            <a:r>
              <a:rPr lang="ru-RU" dirty="0" smtClean="0"/>
              <a:t> - формировать представления детей об утилизации мусора, о целесообразности вторичного использования бытовых и хозяйственных отходов;</a:t>
            </a:r>
          </a:p>
          <a:p>
            <a:pPr algn="just">
              <a:buNone/>
            </a:pPr>
            <a:r>
              <a:rPr lang="ru-RU" dirty="0" smtClean="0"/>
              <a:t>-стимулировать интерес к исследовательской деятельности,  совершенствовать умение оперировать имеющимися знаниями, обобщать, делать выводы;</a:t>
            </a:r>
          </a:p>
          <a:p>
            <a:pPr algn="just">
              <a:buNone/>
            </a:pPr>
            <a:r>
              <a:rPr lang="ru-RU" b="1" dirty="0" smtClean="0"/>
              <a:t>развивающие: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-  закрепить знания детей о свойствах различных материалов;</a:t>
            </a:r>
          </a:p>
          <a:p>
            <a:pPr algn="just">
              <a:buNone/>
            </a:pPr>
            <a:r>
              <a:rPr lang="ru-RU" dirty="0" smtClean="0"/>
              <a:t>- уточнить знания детей о причинах возникновения мусора;</a:t>
            </a:r>
          </a:p>
          <a:p>
            <a:pPr algn="just">
              <a:buNone/>
            </a:pPr>
            <a:r>
              <a:rPr lang="ru-RU" b="1" dirty="0" smtClean="0"/>
              <a:t>воспитательные: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-  воспитывать бережное отношение к чистоте улиц города, мотивировать к раздельному сбору мусора.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858280" cy="625966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 </a:t>
            </a:r>
            <a:r>
              <a:rPr lang="ru-RU" sz="29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областей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Познавательное  развитие: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Познакомить с понятием мусор; с путями засорения окружающей среды (откуда берется мусор);   с вариантами вторичного использования пластикового, бумажного и стеклянного мусора. Развивать умение дифференцировать, сортировать предметы по материалам, из которых они изготовлены.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Речевое развитие: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речевые навыки, способствовать формированию мыслительных операций, умению аргументировать свои высказывания.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Воспитывать любовь и уважение к природе, формировать навыки экологически грамотного поведения (экологическая культура) в природе, умение прогнозировать последствия своей деятельности. Формировать желания жить в чистой окружающей среде и оказывать посильную помощь в очищении её от мусора. Вовлекать детей в трудовую деятельность (уборка мусора).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 развитию музыкального слуха.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активизации детей были использованы следующие </a:t>
            </a:r>
            <a:r>
              <a:rPr lang="ru-RU" sz="29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Словесный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(беседа, рассказ, вопросы к детям, поощрение)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аглядно - демонстрационный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(презентация, сюжетные картинки по теме, мусорные контейнеры)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Практический 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работа с детьми: снеговик из пластмассовой бутылки)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Игровой: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  «Сортировщики»).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Приемы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пояснения, указания, показ, поощрение, рассказ, анализ, беседа.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501122" cy="6357982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4200" b="1" u="sng" dirty="0" smtClean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 организации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групповая, индивидуальная.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Форма работы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беседа, показ, игры.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дети старшей группы, воспитатель.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Беседы по теме, рассматривание иллюстраций на тему: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«Мусор, какие они бывают: стеклянные, бумажные, пластиковые, пищевые»),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изготовление атрибутов, игры.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Материалы и оборудование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Магнитная доска, магниты, предметные картинки на тему: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«Мусор в стране Чудес»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  гость ОД – Буратино, контейнеры для игры,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атрибуты-мусора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ноутбук, проектор, аудиозапись.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Раздаточные материалы: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пластиковые бутылки  каждому,  шаблоны, клей, салфетки, фломастеры.</a:t>
            </a:r>
          </a:p>
          <a:p>
            <a:pPr algn="just">
              <a:buNone/>
            </a:pPr>
            <a:r>
              <a:rPr lang="ru-RU" sz="3800" b="1" u="sng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«Грязные улицы страны Чудес».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Методы и приемы: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Словесные: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мини-беседы с детьми, рассказ, объяснения, вопросы, пояснения, педагогическая оценка.</a:t>
            </a:r>
          </a:p>
          <a:p>
            <a:pPr algn="just"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    Наглядные: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демонстрация, иллюстрации  предметов, картинок.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Игровые: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собрать мусор из улицы страны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Чудес.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Игра: «Сортировщики»</a:t>
            </a:r>
          </a:p>
          <a:p>
            <a:pPr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Интеграция образовательных областей: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«Социально-коммуникативное», «Познавательное развитие», «Речевое развитие», «Художественно-эстетическое развитие».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часть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ОД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(Вводная)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8429684" cy="51880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Организационный момент. Мотивация к учебной деятельности.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 направлен на установление контакта между воспитателем и детьми, концентрацию их внимания положительный эмоциональный настрой детей. Приветствие гостей на русском и на тувинском языках. Организация пространства с учётом размещения и перемещения с помощью волшебного самолета, подготовлен соответствующий материал для проведения мероприятия, путешествие в страну Чудес.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детьми поставила задачи, которые были направлены на достижение планируемых результатов: попасть в страну Чудес и помочь Буратино и его друзьям очистить мусор из улицы.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II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часть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ОД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(основная)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071546"/>
            <a:ext cx="8501122" cy="540240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целью реализации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была предложена </a:t>
            </a:r>
          </a:p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– попасть в страну Чудес.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II часть - строила на использовании групп 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методов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словесного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(чтение стишка-приветствия, беседа 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мусоре)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игрового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(путешествие на волшебном самолете, «Сортировщики»)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наглядного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(рассматривание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картинок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загрязненных улиц страны чудес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III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часть НОД (заключительная)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итоге занятия была проведена рефлексия. Дети повторяли, где они побывали, что нового узнали, дети с самого начала деятельности были готовы к решению проблемной задачи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«попасть в страну Чудес и помочь Буратино и жителям  очистить мусор из улиц. Еще узнать много нового и интересного»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Ответы  детей на поставленные вопросы педагога.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ребенок сам оценил свою работу и работу своих товарищей.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140</TotalTime>
  <Words>184</Words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Муниципальное АВТОНОМное дошкольное образовательное учреждение  детский сад «Теремок»  г. Ак-Довурака Юридический адрес: индекс 668051, Республики Тыва, г. Ак-Довурак, ул. Центральная 21, рабочий телефон: 8(39433) 2-12-49 </vt:lpstr>
      <vt:lpstr>Слайд 2</vt:lpstr>
      <vt:lpstr>Слайд 3</vt:lpstr>
      <vt:lpstr>Слайд 4</vt:lpstr>
      <vt:lpstr>I часть ОД (Вводная)</vt:lpstr>
      <vt:lpstr>II часть ОД (основная)</vt:lpstr>
      <vt:lpstr>III часть НОД (заключительная)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Шенне</dc:creator>
  <cp:lastModifiedBy>Шенне</cp:lastModifiedBy>
  <cp:revision>26</cp:revision>
  <dcterms:created xsi:type="dcterms:W3CDTF">2021-03-29T06:50:59Z</dcterms:created>
  <dcterms:modified xsi:type="dcterms:W3CDTF">2023-02-11T20:47:40Z</dcterms:modified>
</cp:coreProperties>
</file>