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6"/>
  </p:notesMasterIdLst>
  <p:sldIdLst>
    <p:sldId id="257" r:id="rId2"/>
    <p:sldId id="260" r:id="rId3"/>
    <p:sldId id="258" r:id="rId4"/>
    <p:sldId id="283" r:id="rId5"/>
    <p:sldId id="261" r:id="rId6"/>
    <p:sldId id="263" r:id="rId7"/>
    <p:sldId id="264" r:id="rId8"/>
    <p:sldId id="256" r:id="rId9"/>
    <p:sldId id="280" r:id="rId10"/>
    <p:sldId id="281" r:id="rId11"/>
    <p:sldId id="282" r:id="rId12"/>
    <p:sldId id="273" r:id="rId13"/>
    <p:sldId id="262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D8E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A8414-8664-45F8-9BC4-A2B4266C81E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481B7-DE3D-4B0D-986B-EB4C336DE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26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481B7-DE3D-4B0D-986B-EB4C336DEF9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5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758790C-E871-44DC-85F3-E63F1FC261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2E6A32-4DF9-428B-A839-BD2849C7CC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ransition spd="med" advClick="0" advTm="900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3;&#1054;&#1043;&#1048;\Desktop\&#1052;&#1054;&#1048;%20&#1087;&#1088;&#1077;&#1079;&#1077;&#1085;&#1090;&#1072;&#1094;&#1080;&#1080;\&#1058;&#1072;&#1090;&#1072;&#1088;&#1089;&#1090;&#1072;&#1085;%20-%20&#1084;&#1086;&#1081;%20&#1082;&#1088;&#1072;&#1081;%20&#1088;&#1086;&#1076;&#1085;&#1086;&#1081;\&#1058;&#1072;&#1090;&#1072;&#1088;&#1089;&#1090;&#1072;&#1085;%20-%20&#1084;&#1086;&#1081;%20&#1082;&#1088;&#1072;&#1081;%20&#1088;&#1086;&#1076;&#1085;&#1086;&#1081;\&#1058;&#1072;&#1090;&#1072;&#1088;&#1089;&#1090;&#1072;&#1085;%20-%20&#1084;&#1086;&#1081;%20&#1082;&#1088;&#1072;&#1081;%20&#1088;&#1086;&#1076;&#1085;&#1086;&#1081;\pesnya_o_dalekoj_rodine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zan-kremlin.ru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fo.tatcenter.ru/region/33/" TargetMode="External"/><Relationship Id="rId5" Type="http://schemas.openxmlformats.org/officeDocument/2006/relationships/hyperlink" Target="http://ru.wikipedia.org/wiki/&#1050;&#1072;&#1079;&#1072;&#1085;&#1089;&#1082;&#1080;&#1081;_&#1082;&#1088;&#1077;&#1084;&#1083;&#1100;" TargetMode="External"/><Relationship Id="rId4" Type="http://schemas.openxmlformats.org/officeDocument/2006/relationships/hyperlink" Target="http://www.kazan1000.ru/rus/today/kazan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speaker.tatarstan.ru/fs/a_specimages/5_pic_tatarstan_ru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655336"/>
            <a:ext cx="7200800" cy="41418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2204864"/>
            <a:ext cx="7632848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kern="10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Impact"/>
              </a:rPr>
              <a:t>Татарстан – мой край родной</a:t>
            </a:r>
            <a:endParaRPr lang="ru-RU" sz="7200" b="1" kern="10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  <a:latin typeface="Impac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4509121"/>
            <a:ext cx="4176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Выполнила: Хайруллина </a:t>
            </a:r>
            <a:r>
              <a:rPr lang="ru-RU" dirty="0" err="1" smtClean="0"/>
              <a:t>Рушания</a:t>
            </a:r>
            <a:r>
              <a:rPr lang="ru-RU" dirty="0" smtClean="0"/>
              <a:t> </a:t>
            </a:r>
            <a:r>
              <a:rPr lang="ru-RU" dirty="0" err="1" smtClean="0"/>
              <a:t>Шакирзяновна</a:t>
            </a:r>
            <a:r>
              <a:rPr lang="ru-RU" dirty="0"/>
              <a:t>, учитель начальных </a:t>
            </a:r>
            <a:r>
              <a:rPr lang="ru-RU" dirty="0" smtClean="0"/>
              <a:t>классов первой квалификационной категории </a:t>
            </a:r>
            <a:r>
              <a:rPr lang="ru-RU" dirty="0" smtClean="0"/>
              <a:t>МБОУ </a:t>
            </a:r>
            <a:r>
              <a:rPr lang="ru-RU" dirty="0" smtClean="0"/>
              <a:t>«</a:t>
            </a:r>
            <a:r>
              <a:rPr lang="ru-RU" dirty="0" err="1" smtClean="0"/>
              <a:t>Адельшинская</a:t>
            </a:r>
            <a:r>
              <a:rPr lang="ru-RU" dirty="0" smtClean="0"/>
              <a:t> </a:t>
            </a:r>
            <a:r>
              <a:rPr lang="ru-RU" dirty="0" smtClean="0"/>
              <a:t>СОШ» </a:t>
            </a:r>
            <a:r>
              <a:rPr lang="ru-RU" dirty="0" err="1" smtClean="0"/>
              <a:t>Чистопольского</a:t>
            </a:r>
            <a:r>
              <a:rPr lang="ru-RU" dirty="0" smtClean="0"/>
              <a:t> муниципального района Республики </a:t>
            </a:r>
            <a:r>
              <a:rPr lang="ru-RU" dirty="0" smtClean="0"/>
              <a:t>Татарстан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73325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Адельшино</a:t>
            </a:r>
            <a:r>
              <a:rPr lang="ru-RU" dirty="0" smtClean="0"/>
              <a:t>, 2023</a:t>
            </a:r>
            <a:endParaRPr lang="ru-RU" dirty="0"/>
          </a:p>
        </p:txBody>
      </p:sp>
      <p:pic>
        <p:nvPicPr>
          <p:cNvPr id="8" name="pesnya_o_dalekoj_rodin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6754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Мечеть </a:t>
            </a:r>
            <a:r>
              <a:rPr lang="ru-RU" b="1" dirty="0" err="1" smtClean="0">
                <a:solidFill>
                  <a:srgbClr val="00B050"/>
                </a:solidFill>
              </a:rPr>
              <a:t>Кул</a:t>
            </a:r>
            <a:r>
              <a:rPr lang="ru-RU" b="1" dirty="0" smtClean="0">
                <a:solidFill>
                  <a:srgbClr val="00B050"/>
                </a:solidFill>
              </a:rPr>
              <a:t> Шариф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4941168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Мечеть </a:t>
            </a:r>
            <a:r>
              <a:rPr lang="ru-RU" dirty="0" err="1" smtClean="0"/>
              <a:t>Кул</a:t>
            </a:r>
            <a:r>
              <a:rPr lang="ru-RU" dirty="0" smtClean="0"/>
              <a:t> Шариф находится на территории Казанского Кремля. </a:t>
            </a:r>
          </a:p>
          <a:p>
            <a:pPr algn="ctr"/>
            <a:r>
              <a:rPr lang="ru-RU" dirty="0" smtClean="0"/>
              <a:t>Высота - 57 метров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4752528" cy="552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tt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</a:rPr>
              <a:t>Башня Сююмбике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3150"/>
          <a:stretch>
            <a:fillRect/>
          </a:stretch>
        </p:blipFill>
        <p:spPr bwMode="auto">
          <a:xfrm>
            <a:off x="4427984" y="1340768"/>
            <a:ext cx="4077072" cy="526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2204864"/>
            <a:ext cx="3600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Падающая башня </a:t>
            </a:r>
            <a:r>
              <a:rPr lang="ru-RU" sz="2400" dirty="0" err="1" smtClean="0"/>
              <a:t>Сююмбике</a:t>
            </a:r>
            <a:r>
              <a:rPr lang="ru-RU" sz="2400" dirty="0" smtClean="0"/>
              <a:t> - </a:t>
            </a:r>
          </a:p>
          <a:p>
            <a:r>
              <a:rPr lang="ru-RU" sz="2400" dirty="0" smtClean="0"/>
              <a:t>один из символов Казани.</a:t>
            </a:r>
          </a:p>
          <a:p>
            <a:r>
              <a:rPr lang="ru-RU" sz="2400" dirty="0" smtClean="0"/>
              <a:t>Башня представляет собой </a:t>
            </a:r>
            <a:r>
              <a:rPr lang="ru-RU" sz="2400" dirty="0" err="1" smtClean="0"/>
              <a:t>семиярусное</a:t>
            </a:r>
            <a:r>
              <a:rPr lang="ru-RU" sz="2400" dirty="0" smtClean="0"/>
              <a:t> строение, выполненное из красного кирпича. Высота ее составляет 58 метров, а крен – 1,98 метра. </a:t>
            </a:r>
            <a:endParaRPr lang="ru-RU" sz="2400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tt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itchFamily="18" charset="0"/>
              </a:rPr>
              <a:t>Благовещенский Собор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3150"/>
          <a:stretch>
            <a:fillRect/>
          </a:stretch>
        </p:blipFill>
        <p:spPr bwMode="auto">
          <a:xfrm>
            <a:off x="1403648" y="1268760"/>
            <a:ext cx="6195133" cy="4499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187624" y="58052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Благовещенский собор — самое крупное сооружение Казанского кремля. Построен в 1561—1562 гг.</a:t>
            </a:r>
            <a:endParaRPr lang="ru-RU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Пословицы и поговорки </a:t>
            </a:r>
            <a:b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 Родине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8229600" cy="3845024"/>
          </a:xfrm>
        </p:spPr>
        <p:txBody>
          <a:bodyPr>
            <a:normAutofit/>
          </a:bodyPr>
          <a:lstStyle/>
          <a:p>
            <a:r>
              <a:rPr lang="ru-RU" b="1" dirty="0"/>
              <a:t>Нет в мире краше Родины нашей.</a:t>
            </a:r>
            <a:endParaRPr lang="ru-RU" b="1" dirty="0" smtClean="0"/>
          </a:p>
          <a:p>
            <a:r>
              <a:rPr lang="ru-RU" b="1" dirty="0" smtClean="0"/>
              <a:t>Для </a:t>
            </a:r>
            <a:r>
              <a:rPr lang="ru-RU" b="1" dirty="0"/>
              <a:t>Родины своей ни сил, ни жизни не жалей</a:t>
            </a:r>
            <a:r>
              <a:rPr lang="ru-RU" b="1" dirty="0" smtClean="0"/>
              <a:t>.</a:t>
            </a:r>
          </a:p>
          <a:p>
            <a:r>
              <a:rPr lang="ru-RU" b="1" dirty="0"/>
              <a:t>Родина - мать, умей за неё </a:t>
            </a:r>
            <a:r>
              <a:rPr lang="ru-RU" b="1" dirty="0" smtClean="0"/>
              <a:t>постоять</a:t>
            </a:r>
          </a:p>
          <a:p>
            <a:r>
              <a:rPr lang="ru-RU" b="1" dirty="0"/>
              <a:t>Жить - Родине служить</a:t>
            </a:r>
            <a:r>
              <a:rPr lang="ru-RU" b="1" dirty="0" smtClean="0"/>
              <a:t>!</a:t>
            </a:r>
          </a:p>
          <a:p>
            <a:r>
              <a:rPr lang="ru-RU" b="1" dirty="0"/>
              <a:t>Если дружба велика, будет Родина крепка.</a:t>
            </a:r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Образовательные ресурсы интернета (</a:t>
            </a:r>
            <a:r>
              <a:rPr lang="ru-RU" u="sng" dirty="0" smtClean="0">
                <a:hlinkClick r:id="rId2"/>
              </a:rPr>
              <a:t>http://www.wikipedia.or</a:t>
            </a:r>
            <a:r>
              <a:rPr lang="en-US" u="sng" dirty="0" smtClean="0">
                <a:hlinkClick r:id="rId2"/>
              </a:rPr>
              <a:t>g</a:t>
            </a:r>
            <a:r>
              <a:rPr lang="ru-RU" u="sng" dirty="0" smtClean="0">
                <a:hlinkClick r:id="rId2"/>
              </a:rPr>
              <a:t>/</a:t>
            </a:r>
            <a:r>
              <a:rPr lang="ru-RU" dirty="0" smtClean="0"/>
              <a:t>)</a:t>
            </a:r>
          </a:p>
          <a:p>
            <a:pPr lvl="0"/>
            <a:r>
              <a:rPr lang="en-US" u="sng" dirty="0" smtClean="0">
                <a:hlinkClick r:id="rId3"/>
              </a:rPr>
              <a:t>http://www.kazan-kremlin.ru</a:t>
            </a:r>
            <a:r>
              <a:rPr lang="ru-RU" dirty="0" smtClean="0"/>
              <a:t> </a:t>
            </a:r>
          </a:p>
          <a:p>
            <a:pPr lvl="0"/>
            <a:r>
              <a:rPr lang="en-US" u="sng" dirty="0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</a:t>
            </a:r>
            <a:r>
              <a:rPr lang="en-US" u="sng" dirty="0" smtClean="0">
                <a:hlinkClick r:id="rId4"/>
              </a:rPr>
              <a:t>www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kazan</a:t>
            </a:r>
            <a:r>
              <a:rPr lang="ru-RU" u="sng" dirty="0" smtClean="0">
                <a:hlinkClick r:id="rId4"/>
              </a:rPr>
              <a:t>1000.</a:t>
            </a:r>
            <a:r>
              <a:rPr lang="en-US" u="sng" dirty="0" err="1" smtClean="0">
                <a:hlinkClick r:id="rId4"/>
              </a:rPr>
              <a:t>ru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err="1" smtClean="0">
                <a:hlinkClick r:id="rId4"/>
              </a:rPr>
              <a:t>rus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smtClean="0">
                <a:hlinkClick r:id="rId4"/>
              </a:rPr>
              <a:t>today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err="1" smtClean="0">
                <a:hlinkClick r:id="rId4"/>
              </a:rPr>
              <a:t>kazan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htm</a:t>
            </a:r>
            <a:r>
              <a:rPr lang="ru-RU" dirty="0" smtClean="0"/>
              <a:t> </a:t>
            </a:r>
          </a:p>
          <a:p>
            <a:pPr lvl="0"/>
            <a:r>
              <a:rPr lang="en-US" u="sng" dirty="0" smtClean="0">
                <a:hlinkClick r:id="rId5"/>
              </a:rPr>
              <a:t>http</a:t>
            </a:r>
            <a:r>
              <a:rPr lang="ru-RU" u="sng" dirty="0" smtClean="0">
                <a:hlinkClick r:id="rId5"/>
              </a:rPr>
              <a:t>://</a:t>
            </a:r>
            <a:r>
              <a:rPr lang="en-US" u="sng" dirty="0" err="1" smtClean="0">
                <a:hlinkClick r:id="rId5"/>
              </a:rPr>
              <a:t>ru</a:t>
            </a:r>
            <a:r>
              <a:rPr lang="ru-RU" u="sng" dirty="0" smtClean="0">
                <a:hlinkClick r:id="rId5"/>
              </a:rPr>
              <a:t>.</a:t>
            </a:r>
            <a:r>
              <a:rPr lang="en-US" u="sng" dirty="0" err="1" smtClean="0">
                <a:hlinkClick r:id="rId5"/>
              </a:rPr>
              <a:t>wikipedia</a:t>
            </a:r>
            <a:r>
              <a:rPr lang="ru-RU" u="sng" dirty="0" smtClean="0">
                <a:hlinkClick r:id="rId5"/>
              </a:rPr>
              <a:t>.</a:t>
            </a:r>
            <a:r>
              <a:rPr lang="en-US" u="sng" dirty="0" smtClean="0">
                <a:hlinkClick r:id="rId5"/>
              </a:rPr>
              <a:t>org</a:t>
            </a:r>
            <a:r>
              <a:rPr lang="ru-RU" u="sng" dirty="0" smtClean="0">
                <a:hlinkClick r:id="rId5"/>
              </a:rPr>
              <a:t>/</a:t>
            </a:r>
            <a:r>
              <a:rPr lang="en-US" u="sng" dirty="0" smtClean="0">
                <a:hlinkClick r:id="rId5"/>
              </a:rPr>
              <a:t>wiki</a:t>
            </a:r>
            <a:r>
              <a:rPr lang="ru-RU" u="sng" dirty="0" smtClean="0">
                <a:hlinkClick r:id="rId5"/>
              </a:rPr>
              <a:t>/</a:t>
            </a:r>
            <a:r>
              <a:rPr lang="ru-RU" u="sng" dirty="0" err="1" smtClean="0">
                <a:hlinkClick r:id="rId5"/>
              </a:rPr>
              <a:t>Казанский_кремль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6"/>
              </a:rPr>
              <a:t>http://info.tatcenter.ru/region/33/</a:t>
            </a:r>
            <a:endParaRPr lang="ru-RU" dirty="0" smtClean="0"/>
          </a:p>
          <a:p>
            <a:pPr lvl="0"/>
            <a:r>
              <a:rPr lang="ru-RU" dirty="0" smtClean="0"/>
              <a:t>«Энциклопедия для детей. География» Москва «</a:t>
            </a:r>
            <a:r>
              <a:rPr lang="ru-RU" dirty="0" err="1" smtClean="0"/>
              <a:t>Аванта</a:t>
            </a:r>
            <a:r>
              <a:rPr lang="ru-RU" dirty="0" smtClean="0"/>
              <a:t> +» 1996г</a:t>
            </a:r>
          </a:p>
          <a:p>
            <a:pPr lvl="0"/>
            <a:r>
              <a:rPr lang="ru-RU" dirty="0" smtClean="0"/>
              <a:t>Энциклопедия «Вокруг света» - интернет-ресурс</a:t>
            </a:r>
          </a:p>
          <a:p>
            <a:pPr lvl="0"/>
            <a:r>
              <a:rPr lang="ru-RU" dirty="0" smtClean="0"/>
              <a:t>Музыкальное сопровождение презентации  песня  "О Родине" В. и Т. Трубачевых из сборника "Будущий солдат" 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9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tataroved.ru/images/docs/book/atlas/gerb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365104"/>
            <a:ext cx="5550056" cy="2003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</a:rPr>
              <a:t>Государственная символика</a:t>
            </a:r>
            <a:b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</a:rPr>
            </a:br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</a:rPr>
              <a:t>Республики Татарстан</a:t>
            </a:r>
            <a:endParaRPr lang="ru-RU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5915000" cy="413305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Государственный флаг РТ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Государственный герб РТ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Государственный гимн РТ</a:t>
            </a:r>
            <a:endParaRPr lang="ru-RU" sz="3600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itaphane.tatarstan.ru/file/gerb_rt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3765923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n w="1905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Государственный герб </a:t>
            </a:r>
            <a:r>
              <a:rPr lang="ru-RU" sz="3600" b="1" dirty="0" smtClean="0">
                <a:ln w="1905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Республики Татарстан</a:t>
            </a:r>
            <a:endParaRPr lang="ru-RU" sz="3600" b="1" dirty="0">
              <a:ln w="19050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1628800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Барс – это богатство, сила. На боку у барса круглый щит, на котором изображена астра. Щит означает защиту, а цветок – долгую жизнь. Крылатый белый барс – он защищает нашу республику, чтобы не было войны.  Барс изображен на фоне красного диска солнца. </a:t>
            </a:r>
            <a:r>
              <a:rPr lang="ru-RU" dirty="0" smtClean="0"/>
              <a:t>Красное </a:t>
            </a:r>
            <a:r>
              <a:rPr lang="ru-RU" dirty="0"/>
              <a:t>солнце </a:t>
            </a:r>
            <a:r>
              <a:rPr lang="ru-RU" dirty="0" smtClean="0"/>
              <a:t>несёт </a:t>
            </a:r>
            <a:r>
              <a:rPr lang="ru-RU" dirty="0"/>
              <a:t>нашему народу тепло и добро.  Внутри зеленого кольца золотом вытесан татарский орнамент, это символ красоты и плодородия нашей земли.  Вверху герба тюльпан – любимый элемент орнаментов татарского народа. Весь герб говорит о добре, благополучии и дружбе нашей республики.</a:t>
            </a:r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40616" cy="1008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905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Государственный флаг </a:t>
            </a:r>
            <a:br>
              <a:rPr lang="ru-RU" sz="3600" b="1" dirty="0" smtClean="0">
                <a:ln w="1905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r>
              <a:rPr lang="ru-RU" sz="3600" b="1" dirty="0" smtClean="0">
                <a:ln w="19050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Республики Татарстан</a:t>
            </a:r>
            <a:endParaRPr lang="ru-RU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599214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5157192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Цвета Государственного флага Республики Татарстан означают: зеленый - зелень весны, возрождение; белый - цвет чистоты; красный - зрелость, энергия, сила, жизнь.</a:t>
            </a:r>
            <a:endParaRPr lang="ru-RU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Государственный гимн Республики Татарстан</a:t>
            </a:r>
            <a:r>
              <a:rPr lang="ru-RU" b="1" dirty="0" smtClean="0">
                <a:solidFill>
                  <a:srgbClr val="00B050"/>
                </a:solidFill>
              </a:rPr>
              <a:t> 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3898776" cy="44253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    Государственный </a:t>
            </a:r>
            <a:r>
              <a:rPr lang="ru-RU" sz="2000" b="1" dirty="0"/>
              <a:t>гимн Республики </a:t>
            </a:r>
            <a:r>
              <a:rPr lang="ru-RU" sz="2000" b="1" dirty="0" smtClean="0"/>
              <a:t>Татарстан</a:t>
            </a:r>
            <a:r>
              <a:rPr lang="ru-RU" sz="2000" dirty="0"/>
              <a:t> 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 представляет </a:t>
            </a:r>
            <a:r>
              <a:rPr lang="ru-RU" sz="2000" dirty="0"/>
              <a:t>собой музыкальное произведение известного татарского композитора 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 err="1" smtClean="0"/>
              <a:t>Рустема</a:t>
            </a:r>
            <a:r>
              <a:rPr lang="ru-RU" sz="2000" dirty="0" smtClean="0"/>
              <a:t> </a:t>
            </a:r>
            <a:r>
              <a:rPr lang="ru-RU" sz="2000" dirty="0" err="1" smtClean="0"/>
              <a:t>Яхина</a:t>
            </a:r>
            <a:r>
              <a:rPr lang="ru-RU" sz="2000" dirty="0" smtClean="0"/>
              <a:t> </a:t>
            </a:r>
          </a:p>
          <a:p>
            <a:pPr algn="ctr">
              <a:buNone/>
            </a:pPr>
            <a:r>
              <a:rPr lang="ru-RU" sz="2000" dirty="0" smtClean="0"/>
              <a:t>на слова</a:t>
            </a:r>
          </a:p>
          <a:p>
            <a:pPr algn="ctr">
              <a:buNone/>
            </a:pPr>
            <a:r>
              <a:rPr lang="ru-RU" sz="2000" dirty="0" smtClean="0"/>
              <a:t> Рамазана </a:t>
            </a:r>
            <a:r>
              <a:rPr lang="ru-RU" sz="2000" dirty="0" err="1" smtClean="0"/>
              <a:t>Байтимерова</a:t>
            </a:r>
            <a:r>
              <a:rPr lang="ru-RU" sz="2000" dirty="0" smtClean="0"/>
              <a:t>.</a:t>
            </a:r>
          </a:p>
          <a:p>
            <a:pPr algn="ctr">
              <a:buNone/>
            </a:pPr>
            <a:r>
              <a:rPr lang="ru-RU" sz="2000" dirty="0" smtClean="0"/>
              <a:t>Автор перевода —</a:t>
            </a:r>
          </a:p>
          <a:p>
            <a:pPr algn="ctr">
              <a:buNone/>
            </a:pPr>
            <a:r>
              <a:rPr lang="ru-RU" sz="2000" dirty="0" smtClean="0"/>
              <a:t> </a:t>
            </a:r>
            <a:r>
              <a:rPr lang="ru-RU" sz="2000" dirty="0"/>
              <a:t>поэт </a:t>
            </a:r>
            <a:r>
              <a:rPr lang="ru-RU" sz="2000" dirty="0" smtClean="0"/>
              <a:t>Марсель \</a:t>
            </a:r>
            <a:r>
              <a:rPr lang="ru-RU" sz="2000" dirty="0" err="1" smtClean="0"/>
              <a:t>Сабиров</a:t>
            </a:r>
            <a:r>
              <a:rPr lang="ru-RU" sz="2000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0032" y="62068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1988840"/>
            <a:ext cx="4464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Сколько дорог я прошел, весь мир обойдя,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Нежный ветер ласкал мое лицо любя,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 только придя к тебе Родная земля,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Грудь сжалась, место радости не найдя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один день даже если будет разлука,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Грусть по тебе это сплошная мука,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 тебя, о Родная земля,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Нет жизни, без тебя — нет меня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один день даже если будет разлука,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как будто словно сирота!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Лишь ты мой смысл жизни,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Лишь ты яркий свет отчизны</a:t>
            </a:r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188640"/>
            <a:ext cx="6984776" cy="11521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Первый президент Республики Татарстан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82946" name="Picture 2" descr="http://www.kazved.ru/uploadimg/82503_238506_%D1%88%D0%B0%D0%B9%D0%BC%D0%B8%D0%B5%D0%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3960440" cy="4696174"/>
          </a:xfrm>
          <a:prstGeom prst="rect">
            <a:avLst/>
          </a:prstGeom>
          <a:noFill/>
        </p:spPr>
      </p:pic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564904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none" strike="noStrike" dirty="0" smtClean="0">
                <a:solidFill>
                  <a:srgbClr val="282828"/>
                </a:solidFill>
                <a:latin typeface="Times New Roman"/>
              </a:rPr>
              <a:t> Минтимер </a:t>
            </a:r>
            <a:r>
              <a:rPr lang="ru-RU" sz="2800" b="1" u="none" strike="noStrike" dirty="0" err="1" smtClean="0">
                <a:solidFill>
                  <a:srgbClr val="282828"/>
                </a:solidFill>
                <a:latin typeface="Times New Roman"/>
              </a:rPr>
              <a:t>Шарипович</a:t>
            </a:r>
            <a:r>
              <a:rPr lang="ru-RU" sz="2800" b="1" u="none" strike="noStrike" dirty="0" smtClean="0">
                <a:solidFill>
                  <a:srgbClr val="282828"/>
                </a:solidFill>
                <a:latin typeface="Times New Roman"/>
              </a:rPr>
              <a:t> Шаймиев</a:t>
            </a:r>
            <a:endParaRPr lang="ru-RU" sz="2800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4756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Действующий президент Республики Татарстан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>
            <a:off x="4716016" y="4941168"/>
            <a:ext cx="4248472" cy="14401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Рустам </a:t>
            </a:r>
            <a:r>
              <a:rPr lang="ru-RU" b="1" dirty="0" err="1" smtClean="0"/>
              <a:t>Нургалиевич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Минниханов</a:t>
            </a:r>
            <a:endParaRPr lang="ru-RU" b="1" dirty="0"/>
          </a:p>
        </p:txBody>
      </p:sp>
      <p:sp>
        <p:nvSpPr>
          <p:cNvPr id="83970" name="AutoShape 2" descr="data:image/jpeg;base64,/9j/4AAQSkZJRgABAQAAAQABAAD/2wCEAAkGBhQSEBUUEhQVFBUVFBUWFBQUFxQUFRQXFRQXFRQVFBQXHCYeFxkjGRQUHy8gIycpLCwsFR4xNTAqNSYrLCkBCQoKDgwOGg8PGiwcHB0pKSkpKSkpLCksLCwpLCwsKSkpLCksLCkpLCwsKSwpLCksKSwsKSkpKSwsKSksKSwpNv/AABEIAM0A9QMBIgACEQEDEQH/xAAcAAABBQEBAQAAAAAAAAAAAAADAQIEBQYABwj/xABFEAABAgQDBQUFBgQEBAcAAAABAAIDBBEhBRIxQVFhcYEGEyKRsQcycqHBIzNCstHwFFJigiRj4fEVkqLCJTRTc4Ojs//EABoBAAIDAQEAAAAAAAAAAAAAAAADAQIEBQb/xAArEQACAQMDAwMDBQEAAAAAAAAAAQIDETEEEiFBUWEFEzIUcdEiQlKBwTP/2gAMAwEAAhEDEQA/APLcfu2Af8sjyeUSTd/hon/xHych4393A5PH/Un4cfsIvwN+Tws/RG3qRsXPgh83j5hR5U+CJ8Ho4KRiv3bPid9FFlNH/AforRwVeRsc/ZD4z6BQnKXEP2f93/aohTIiZlrh4+z6les4BNd5LQ3f0gHm3wn0Xk8j92OvqvQOwk3WC9n8jqjk4fqCl0pWqNdzq6infSwfaxu8NhhwoRUEUIO0GxCwxwUys4+F+EHMw72Ou39OYW7wfUI3a3A+8hsjtHjhe9xhnXyN+RK19TynqdJ1KEmspHk3aE/aFZWZN1q+0Y+0Kys0FSRh9P8A+aISRycdU1yUdhCKRIwXOitDGuc4mzWguJ5AXU3BezcWZuwBrK0MR9m8h/MeXWi9LwuRl5OC6HCa57nCkSLlpnrsza5Ra2nNQ+eB9ODvuMPDwWJmGekOpvmPi/5W1KsIeBM2mKabSGMafIkjqpk3iDYZOQBppo1rSd3vG+3YFWxcXzAA7L0LiW8yBqlqnE1uoxZzBg01aC4c7j5eqhOlAKVNARtBNxsNFOlJ+hNKW/kFR5O/RNmp1jicwDuNCD50+il049iqmype6mtOY09LJ9rfJRZugNrjZrbrZLh82AaP92vUckp0U8DFUfUlMNylcE5gabB3LNS53JCw0oda3WecHHI6MlLAzKkcLJzk1wCqSMLrJj9UTKmFXRVgzqubqErlwN+quQJFFyuSx/eK5SAuMfcwT/U8fMJcMP2cUf5R+Tgm4r9xD4Pf6ApMLNnj/Kf+qd0RTqCxD7lvxn8oUSU/F8DvRS5z7j+8flUOU97+13oVaPxKPI1x+zPxD0KilSPwHmPqo5TUIqZLiTHgbyWl7FTmSZynR7S3rqPT5rNy48I5BSpSMWPa4atII6XWPdaV/J6VU99HZ4Pb8H2LZ4dDBFCKgihG8HULE9nY4exj26OAI6rc4YNF0W7nl5K10zwj2gYUZebiQzoDVp3tddp8vQrDzS909tOB5oLZho8UPwv4scbE8nfmXhkwFVnIhR9mbisdCBRT8Iwkx3HYxt3u4bAOJv5KEG1NBqTQczotk+CIMsGt2e8dhc7U8dB0oOa2dOlHc7ssZCZygCGwZG2GYENFN58rKRO49YAnOaV/EYYpX8AIzdSAsxDxEilDsr+KreR39UJ0+9+0623nnag9VVGy4sxEdEcTc31oAKdAntk3v1qaUFnbPh2+SWACAKBoO/KSVPLC6mZtdwy004V+iLojaysnIT2jKAG7nENznja/yUKVgNJ8RLjX92otJ/wOLFcGhp8WobsHE+SvsN7AltC8ho/l19EudRIdToyZjGyecWaaaXt/sqqdlaE02b17E7AIYFKfKioMT7GsdUt5pMayuPnp3bg85la1uLHUbCOG5XJhnKRXNQWdoaU0/e+qZMSHcvy0sDUV0I2j97glY8B1NAD9Kg/TjVabKSMXMWCc75ph14IsyACC33TpwO0dChuWBx2uxsTuriuKE8pzymPQiAZC4DRK4LqphUZMe8Vy6OfEUquAmIH/AA7f/cPzaE3CT73wP/KnTf8A5flEH5Sh4Sbn4XflKaviUeRsw77A/E30Kiyh8Q5H0Kkxj9if7fqokqfGP3sVo4KPI38LuijqR+F3L6qOE1CamS6hiw5BEYmNFk5mqws9VDhI9R9l2JZ4ToRN4ZqPhd+hr5r1nCivnfsfin8PMsf+GuV/wusfKx6L6Hwg6UWuhPdG3Y4fqVD26m5Ylz+RvaGTbFhvhvu17S13JwovmHGcPdAjRIT/AHoby08aGx6ih6r6lxFeIe2DBssVkw0WiDI/4mjwk82/lTji1oXV+x57hDAY7a7DXyFlqphwLQBQjrQE3vszbacq0ssnh0XLGaTvI8wQPVbCFDqQLaCp2gfQm1UqXBoocxC4PhjBWrQb1uFfQMGhOvlvuFAFCkYdDUaK9lrALnTk7nbpRVrE3DsGgtpRgrvN1YDBoZNS0HakkQp+dQmMlxgSHKNbcAA76LnwxRPERMiRLK3BVXK2YaoMZqsJhQogsksd0MX2jw4kk6jXiOSzMCUo7TWg5GtQR8l6HjcKracFmmSV6m9a2pcHhxW6lLixzK8OblBNC3U23W+YKAdKKZiAFaDeTz2fRRkmq/1BD4gyUwlPypsQqqLAnLqJzwuorEDIjfEei5Dma5ugXJliLj45/wAO/g9voULCT4uh/KiRPuYnNp+ZQcLPiH72Ji+JTqc/7p3T1UKXPiHNTT927l9VBhajmrxwUeTv5uX1QWC45op29UOCPEOYTUKfMkXQXDVIlCwnqUWElqvefZlivfSwa41dCow7y38B8rdF4HKG69M9m+J9zHaSfC/wP5HQ9DQ+aVTqe3VXZjtZpvqNM0sx5R6viCxHbfCP4mTiw/xZczPjZ4h53HVbfEFQzQXXPFWvwfMbTR4O4g+RWsgxyCRWo3/vmq7t1hX8POxWizXHvGfC+9OhqOidLxqlh1q3MeNtvUJMw0/DaNjJP8PkrmWWalZkNbVxoLGuyhoraV7QQgCbnp+6Lmyi2ztQmkaqTBorBjCslLdtYAcAXU5/qtHAxNrgC0ggqLWyN3KWCblTHQraoMSbI1WYxrtq5jskNlTvNh+pUrkhvbkv48FQ3hUMHE5qIKllN1KehOidK4nFzhsRtieoUOBCq3JuINqw8AqGAyo/f73rQxxYrORy4ZmMBcTXKBc1ubeaZRdsiq6vgyc5Eq88zTzUcK3mOy8aDCzRMocG5nQ81YjWk+84Cw5VVSXKsndsWk4rkRyHEciBCjC3JCIYhdZdWyaRVKAr2IAzJ8XQLkkZtXdAuTVgge/7qJ0/MouHGjhzUp3uROX1UPD3eIc1dfEo8hnDwv5H1CrmaqyJs/8AuVa1XhhlJZFdqeqbLjxjmnP1PVJKe+EzoyiV6kfuWy4LkixHpibKm63HZk3Cwstqtv2XPiWOr8kdag/0s9ZwjFO+g3PiZ4XeXhPUehQZlZTCsV7maFfdieB3X3T0PqtPMldbTVd8PKPH+paX6etxiXK/0xfa7Dj3kKZY1jnwQ8Ue0PBBodDatnUOyqxOLxGPdDiwWhrXOyxGAZcrnWNQLcqL1HEIoa1zjoGu9CPqvPu1GFGEWOFvcD6aHLShpvS6zamLpRTpv7gIkDM0N2HVSJWWoWw4bGvc6tXRPu2DaTtOugU3AHteXA7P9wtLK4ZQ1F+Oqy7rOw+NO/JipbstGixaOywgM3iawhlhVoGtamo26hXmDS0eDFYyIQ5jw69KFrm013gjateYYa2pAuqyMavaTrXy5InK6Lwp7cFjiMP7I01pbgszE7NUeM7thObLmJNKgjZStvQbVrJh3hAXNgh2qquGMaujDyfZuaNXOeWgNOUmhq4G1aXaKbjs5q0loLzaIAXD8Wh8tvMU5LVOg1G3zPogdwGmqmbuUjFIqJiHRp5KDgRDXRHkVIswf1KbikS9Aq7C5bOXw6kFxBaQaEEEEGo4gJaLvJbYrhTe5jg3Jl3vLtpdkNSvGoRsN69nxyZySkZ51MvFZzJLWi/Ny8cIori6uRpKG9FshOapQkGUrQkTmK5UFF97oFyWPr0C5MRAhHhifCfVQJU3HNTwffHByroA9U2OGLeSUD739yrgp41d19FACvApIV2qWTHjHVMcbo0i3xVVn8WFPmrH7lkkXJFkPRNkqAbrb9lzQrDQtVtezDrhZK2UdXTPhlhjZuVrcDxbv5ZriauHhf8AE3b1FD1WQxk6pOxuJ5IzoRNogt8bbjzFfkraSptqW6My+r6f3aF1mPP5NbOszNcN4I8wsl21nnR5cOa0jKG94DYtc63WhHzWrmHLG9rY4hMNbCJXKf6h4i089R1XSrRvZo8pRla6fUgYY4seHDQgA816Dg83VYfA2hwWkwJ9jzWCWTfSLybfXM46NBoqbDIhixK/JWOIgvhOa3UtIHMhYKT7RxpOJSLDcBttWh3jeEJXLyltPTZ2CcuijyU7sdos+7tk6YYGy8N8Q7bFrRzcRZWODS8R1TGbkNKAVrzKGuSVK6NAqycjEFFZFLfCenJRpoVIVGWXBXRxe6bgcOszrSxcaf07EWe1AVZExpkqXRHXORwY3+ZxIoOApUkoiUkB9ouNtDBLNu40c/cGi7W8yb9F58UeZjuiPc95q5xJJ31QCdykRJ3dxHITkVyEQrIoxidDSEJ0EK7wVBR26clyfG2clysnwAIe87k5V8D6qwhe+eR9FCgQjrbVOjhi2FdZxP70UUwqKW954IDyeCmLYNIjuYjSTfEeSE5GkhqmS+JNFL3UTQkShNWY7TJEI3Wx7Nv8TVjGFa7sy+46LJXWDq6RlpjLrlZ4TBY8Obq0gjmLq7xl1ys5HKzxyaa2LHpjJ0RIbXt0e0HzH6rO9tZPvJOJtLKPH9uvyJUfsvi4EFzHupld4a7Q69BvvXzU+axqEWltC+oIIApUEUOv6LvQluimeD1FNU5ygUHY+cqwV3UPS30Wxw1tK0XnuGQhLRGjNUOJFDQU3bb6LfYNMA1G9YK0XGRq007xVywM0pMKSDz4mg81QYxh0V1O7ihhabAtzA87+iHJwp2o+3Z0DlEbWNG1yfJs4UoGCjQByFEyYfRUEVk64XjQm02trU8xZMh4PGcftJpxG5jaf9TifRS2T7di3fMB1CNap0ayiw8KbCIcwuynVriXX3gm/RPnI9TRJZZEGefep3Ly3trjRM0A02hChGwl1z8qBbbtTjQgsc47BYbzsC8kixDEc57jdxJPVa9PTvyzBqqv7UX8OYD2hw005HcU9gWdhRSAWgmmtE+Xm3t91x5aj5q0tN/FiY6j+RfO2oajQ5408TeoIp5IrI4OhSXTlHKHKpF4Y4tSwQmJ0I3VXgkSLsXJXsquVkBEM8c5e1rWg/h1p4aHVDbFoKKU2MzgniIxMc/BVRIZfyQnO5KxMdm4IUSZahSfYGite5GldF0WZG5OhaJrwXofMkBNShIlHUYZhWo7Mu8YWXh01JoAKk/pxU6BigY3S5GlbNGwcTvKq6Dq+C0vUIaV2td9jS4tMhzjlNRv2ee1U0aO1utCeVfW3yVRM4uXbVXxJolaaenp0/LOPqfUq9d8uy7IvY2N0/EelB6BVcz2ido0nmXOVZFJKCnnOCGYdmzVNRtXofY/tDnoHG4sV5wr7AWe+BZwh5mnaCHtqfI0SqkN6HUqjhI9cfM5ipUKTJ0Xn2EdpXAhsTlXceK3uH4sCNVzpRcWdWnOMyZL4SQakDoproAaLBBGJDeo83irQ0kuFFDGBnv1qVUTk61oL3Gg2LPYj2rLnUhgkeqg4xGiwYIixzSLEqJeFsYB70Zw25dBW2YjdZkKLk+TNU1EYrgyna3FnRo7ho1pIpx2qjFkaNqnQYd6nQLoxioqyOXKTk7sDEGU9EyqLN61QQpKhIcWnLcpXeAqHRKDRBJNZMubx5o8pNt2mnNRIc0dt0hhZuHDU9dypKlGReNSUS4L/wDcXquVQ2CRo8jkuSPp/I/6hdiaZWDsLk0ysPe5CyH+YLu5P8w+Srz3G/0OdLM3lR4kJuxxRTL/ANQ8kJ8v/Urxfkq14I72BS4YsFGdDvqpLSrywM06tJsOEwlPaU1JWTpSdo3GTMTwgbzfogOiElPmjUhDAWxKyseenNzk5PqdRKGpUpKkoCiBCdDUhrUyZtbagAEMXC0vZOXzzTW/+pDijyFfVqoJaHavQLT9jxlxOUH9Qaf7muB9SoJRY452afCOZoJ3jeOHFVsviURvuuI/e4r3XHJOXZBdFmHNhw2jxPdpwAAuSdgF15LO4nIRY7skOJDhCxmMwqXWp9jQ2vc1BG3clShcdGdgEriMZ1s/QC61uB9h481TvCWs3uuTybp5q29nMph73mE1wdMNvR4oXi/ih1tsNRqKbRdeowZUNFAFEaa6kyqvCMRG7OyWFy7piK2uQe86jnvcbNYwaZibfPQLw7tBjj5uO+NF942DR7sNgrlY3gN+0knatb7VO2X8ZM91DdWXgEtbTSJE0fE4jVreAJ/EsE4a8R+/onJWEN3K7u6uRpnwtRWspzUWadVwCkgDN+8OQQQizZ8XQIYUAOXALiuqpJCQ2VNApTWWoBbfvTYTmtbfbtO3gBtTHR3O90UG9BBzjRcm/wAGdpC5AAs/Eru84lO7hd3aVdGq0hvecSmufxKeYaY5ilWIakJD94c1OOqhQR4gphKpPJo0vxf3HgpX+qHVOa6tPL5opx5uM1NVqG1dQMUeI9ElESILnmmUTzlHJhKc4piACNfRRSSTdEc9DrtQBMg+8ANgPotL2NhZsUlhpRzTfYAHEnyqsvI+/Xgtr7L4IiYxCa64LIn/AOT/AKVQSN7d9ook1NnvGnumt+xhuJa1jBUFxGxzqtcTroFE7MRIDXAR298wktqBnFXCoblddpFHGtL5a1FFpfa7ICFNsextCWENpah48NOeio+y8vCjR4bIrozCKk5G5sjthbCY3LkpYk/PRCJJ2KRoEtNtgwu/gS5eyJEoWw4mZgBHdPOZwaAKtFagudc1otDO+1uZ/wCHvl4rHNmHjKyZFGh8F1nPpqIlPDUCniralFk5mWiTuJthxjQPjsDnRMzD3bRXvC0irRkBPHL5R+2HaD+NnHxWikP3ILdMsJlRDtvIq48XFSyCoqhRn0FduxK+IhU2lQQIHeGqhxT4xwR3xMtj0UB8SpQA+OfEUxIEqAFUmVgtoXOIG6vrxUcKxgy4y7a79v8AogADmCtdeLrDy1KTvCTRtzyoByH1KM9rG7KnqUIxDuDR69NSgB3c7ySVyaHnY2vE2+QXIAHlfwXZn8Ec2TM3BZ7m7Z5GZn8PkhPLkZz0JxVkVlHyNlx4lKKBLC5Uh4USyPoK1O/kSiDBiZX0O9He7TfcfMkH508kOLAqKjUJsVZGGtU3yFF06iZKuqjuCsKAOQ3iyOUMsQBGJSHRcuKAJMmaVK2Xsgj/APjUvxEUecGIsKIlqLVeyuNlxiUO+M1v/MC3/uUEno/tolKtY7c5twKkCtyBttWypexUuyCx8YTEP7sve2JEaMxaXZA1zSHtPidQgEVN2lbD2uQ2mXOYVqWjWlC4gA1G4kFecyc2JeVdFaXNfRjYlMru8c54DntY8FrgQDR1KGpporIkpsTjh0bvIRihhLqOiPYX0I8TSG3HvUNT/pBc6g5qTiL6xXmgu6lmhlabw22bYaWqLKHFN+SColEhXOd+wuc2igCNNQqjkoIVo+lKnRVxFTZACAJaJ2VPgQqlABpSXqRXifKw9VPeOihiYuaaaDkP9SgxY5eaDT1UgFc4H3b/ANR+gXNlzWpud51T4LbbOZs0ddvROimn9XDQdB/ugBMoG0LkMudsDR5/ouUAPis8kyiOyFndlJpXb0KiTUs6GaHboRtWWPPBuk2hXMPBDdDPBCqU1zimqLFSmSJZpBNVIcoskwudaltakAfNSorCDeh3ZSD6KVHm7D3rU9iAvbVdn2Gx/eiex3Apz4IOzn+o4phmI0N1HHj0+SlEqHMtoQa147eqPCiVQA4pAlKRAEWM2jvmhlSJoaFR0AIrzsTNd3iMq/8AlmIB/wDtYqQKfgLqTUE/50P87VAHuftji5ZMk6mI35O/ZWR9o8FrZSSYwkHujmzCngDm5QKbnZg3ZSt1b+3TE6GDC3l8Vw4A92z5uf5BYztfCfCEvCe8RD/DwYmauZzAWkCDrQBt7Ure5NlKLMowVHDrp7neFRmuupKlthU6IUTMQDYgVvQ794OtxcWoj9oMShxnNcwUIYA86BxH4gNlfpxtUd5vUeM8uts9f9FTat24tudrA48bMaDTZ+qRrbJ7YaUBWKg3Ix8DOJXQ4aFORKnkgBg0p58Emcfvb/oh5koQBIhzBGmu/WnKqVz3HUlCaiVQA3u1yeHLlIE+XFHtPFS5ltSOAUSGfE3mpM3EoK8PqubLJ0SNGihosL71X5i403ngnudXXmnwoY+a004iqjsjnS5Z7zCOJ2+SG5hHu6btfkVIDzTU03VNPJOa2i0GMhiIa8fI+W1EbMAajqNnAo73jaK80Bx4D5oAHHuPCajdtCBDfRGc0E0pQ7xb5ID20NFAErOlBQYZRKqQEjXBUZSVFQAqLKxMr2u3EHyNUJcFAHpftens2MEG7WQoLKcHAxHU4+JZTHZ90aYe52WrcsOrdHdywQs/Euyl39ysfaHGLp+I/bkg16y8I/RZyEFJLCRnWQKp70JxQQOiP2JQhN1PBEGqAHLmNXBPaFIHOdQKA83UmaKiKGByVIlUAPaiAoTUQKQFBXLgFyk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3972" name="AutoShape 4" descr="data:image/jpeg;base64,/9j/4AAQSkZJRgABAQAAAQABAAD/2wCEAAkGBhQSEBUUEhQVFBUVFBUWFBQUFxQUFRQXFRQXFRQVFBQXHCYeFxkjGRQUHy8gIycpLCwsFR4xNTAqNSYrLCkBCQoKDgwOGg8PGiwcHB0pKSkpKSkpLCksLCwpLCwsKSkpLCksLCkpLCwsKSwpLCksKSwsKSkpKSwsKSksKSwpNv/AABEIAM0A9QMBIgACEQEDEQH/xAAcAAABBQEBAQAAAAAAAAAAAAADAQIEBQYABwj/xABFEAABAgQDBQUFBgQEBAcAAAABAAIDBBEhBRIxQVFhcYEGEyKRsQcycqHBIzNCstHwFFJigiRj4fEVkqLCJTRTc4Ojs//EABoBAAIDAQEAAAAAAAAAAAAAAAADAQIEBQb/xAArEQACAQMDAwMDBQEAAAAAAAAAAQIDETEEEiFBUWEFEzIUcdEiQlKBwTP/2gAMAwEAAhEDEQA/APLcfu2Af8sjyeUSTd/hon/xHych4393A5PH/Un4cfsIvwN+Tws/RG3qRsXPgh83j5hR5U+CJ8Ho4KRiv3bPid9FFlNH/AforRwVeRsc/ZD4z6BQnKXEP2f93/aohTIiZlrh4+z6les4BNd5LQ3f0gHm3wn0Xk8j92OvqvQOwk3WC9n8jqjk4fqCl0pWqNdzq6infSwfaxu8NhhwoRUEUIO0GxCwxwUys4+F+EHMw72Ou39OYW7wfUI3a3A+8hsjtHjhe9xhnXyN+RK19TynqdJ1KEmspHk3aE/aFZWZN1q+0Y+0Kys0FSRh9P8A+aISRycdU1yUdhCKRIwXOitDGuc4mzWguJ5AXU3BezcWZuwBrK0MR9m8h/MeXWi9LwuRl5OC6HCa57nCkSLlpnrsza5Ra2nNQ+eB9ODvuMPDwWJmGekOpvmPi/5W1KsIeBM2mKabSGMafIkjqpk3iDYZOQBppo1rSd3vG+3YFWxcXzAA7L0LiW8yBqlqnE1uoxZzBg01aC4c7j5eqhOlAKVNARtBNxsNFOlJ+hNKW/kFR5O/RNmp1jicwDuNCD50+il049iqmype6mtOY09LJ9rfJRZugNrjZrbrZLh82AaP92vUckp0U8DFUfUlMNylcE5gabB3LNS53JCw0oda3WecHHI6MlLAzKkcLJzk1wCqSMLrJj9UTKmFXRVgzqubqErlwN+quQJFFyuSx/eK5SAuMfcwT/U8fMJcMP2cUf5R+Tgm4r9xD4Pf6ApMLNnj/Kf+qd0RTqCxD7lvxn8oUSU/F8DvRS5z7j+8flUOU97+13oVaPxKPI1x+zPxD0KilSPwHmPqo5TUIqZLiTHgbyWl7FTmSZynR7S3rqPT5rNy48I5BSpSMWPa4atII6XWPdaV/J6VU99HZ4Pb8H2LZ4dDBFCKgihG8HULE9nY4exj26OAI6rc4YNF0W7nl5K10zwj2gYUZebiQzoDVp3tddp8vQrDzS909tOB5oLZho8UPwv4scbE8nfmXhkwFVnIhR9mbisdCBRT8Iwkx3HYxt3u4bAOJv5KEG1NBqTQczotk+CIMsGt2e8dhc7U8dB0oOa2dOlHc7ssZCZygCGwZG2GYENFN58rKRO49YAnOaV/EYYpX8AIzdSAsxDxEilDsr+KreR39UJ0+9+0623nnag9VVGy4sxEdEcTc31oAKdAntk3v1qaUFnbPh2+SWACAKBoO/KSVPLC6mZtdwy004V+iLojaysnIT2jKAG7nENznja/yUKVgNJ8RLjX92otJ/wOLFcGhp8WobsHE+SvsN7AltC8ho/l19EudRIdToyZjGyecWaaaXt/sqqdlaE02b17E7AIYFKfKioMT7GsdUt5pMayuPnp3bg85la1uLHUbCOG5XJhnKRXNQWdoaU0/e+qZMSHcvy0sDUV0I2j97glY8B1NAD9Kg/TjVabKSMXMWCc75ph14IsyACC33TpwO0dChuWBx2uxsTuriuKE8pzymPQiAZC4DRK4LqphUZMe8Vy6OfEUquAmIH/AA7f/cPzaE3CT73wP/KnTf8A5flEH5Sh4Sbn4XflKaviUeRsw77A/E30Kiyh8Q5H0Kkxj9if7fqokqfGP3sVo4KPI38LuijqR+F3L6qOE1CamS6hiw5BEYmNFk5mqws9VDhI9R9l2JZ4ToRN4ZqPhd+hr5r1nCivnfsfin8PMsf+GuV/wusfKx6L6Hwg6UWuhPdG3Y4fqVD26m5Ylz+RvaGTbFhvhvu17S13JwovmHGcPdAjRIT/AHoby08aGx6ih6r6lxFeIe2DBssVkw0WiDI/4mjwk82/lTji1oXV+x57hDAY7a7DXyFlqphwLQBQjrQE3vszbacq0ssnh0XLGaTvI8wQPVbCFDqQLaCp2gfQm1UqXBoocxC4PhjBWrQb1uFfQMGhOvlvuFAFCkYdDUaK9lrALnTk7nbpRVrE3DsGgtpRgrvN1YDBoZNS0HakkQp+dQmMlxgSHKNbcAA76LnwxRPERMiRLK3BVXK2YaoMZqsJhQogsksd0MX2jw4kk6jXiOSzMCUo7TWg5GtQR8l6HjcKracFmmSV6m9a2pcHhxW6lLixzK8OblBNC3U23W+YKAdKKZiAFaDeTz2fRRkmq/1BD4gyUwlPypsQqqLAnLqJzwuorEDIjfEei5Dma5ugXJliLj45/wAO/g9voULCT4uh/KiRPuYnNp+ZQcLPiH72Ji+JTqc/7p3T1UKXPiHNTT927l9VBhajmrxwUeTv5uX1QWC45op29UOCPEOYTUKfMkXQXDVIlCwnqUWElqvefZlivfSwa41dCow7y38B8rdF4HKG69M9m+J9zHaSfC/wP5HQ9DQ+aVTqe3VXZjtZpvqNM0sx5R6viCxHbfCP4mTiw/xZczPjZ4h53HVbfEFQzQXXPFWvwfMbTR4O4g+RWsgxyCRWo3/vmq7t1hX8POxWizXHvGfC+9OhqOidLxqlh1q3MeNtvUJMw0/DaNjJP8PkrmWWalZkNbVxoLGuyhoraV7QQgCbnp+6Lmyi2ztQmkaqTBorBjCslLdtYAcAXU5/qtHAxNrgC0ggqLWyN3KWCblTHQraoMSbI1WYxrtq5jskNlTvNh+pUrkhvbkv48FQ3hUMHE5qIKllN1KehOidK4nFzhsRtieoUOBCq3JuINqw8AqGAyo/f73rQxxYrORy4ZmMBcTXKBc1ubeaZRdsiq6vgyc5Eq88zTzUcK3mOy8aDCzRMocG5nQ81YjWk+84Cw5VVSXKsndsWk4rkRyHEciBCjC3JCIYhdZdWyaRVKAr2IAzJ8XQLkkZtXdAuTVgge/7qJ0/MouHGjhzUp3uROX1UPD3eIc1dfEo8hnDwv5H1CrmaqyJs/8AuVa1XhhlJZFdqeqbLjxjmnP1PVJKe+EzoyiV6kfuWy4LkixHpibKm63HZk3Cwstqtv2XPiWOr8kdag/0s9ZwjFO+g3PiZ4XeXhPUehQZlZTCsV7maFfdieB3X3T0PqtPMldbTVd8PKPH+paX6etxiXK/0xfa7Dj3kKZY1jnwQ8Ue0PBBodDatnUOyqxOLxGPdDiwWhrXOyxGAZcrnWNQLcqL1HEIoa1zjoGu9CPqvPu1GFGEWOFvcD6aHLShpvS6zamLpRTpv7gIkDM0N2HVSJWWoWw4bGvc6tXRPu2DaTtOugU3AHteXA7P9wtLK4ZQ1F+Oqy7rOw+NO/JipbstGixaOywgM3iawhlhVoGtamo26hXmDS0eDFYyIQ5jw69KFrm013gjateYYa2pAuqyMavaTrXy5InK6Lwp7cFjiMP7I01pbgszE7NUeM7thObLmJNKgjZStvQbVrJh3hAXNgh2qquGMaujDyfZuaNXOeWgNOUmhq4G1aXaKbjs5q0loLzaIAXD8Wh8tvMU5LVOg1G3zPogdwGmqmbuUjFIqJiHRp5KDgRDXRHkVIswf1KbikS9Aq7C5bOXw6kFxBaQaEEEEGo4gJaLvJbYrhTe5jg3Jl3vLtpdkNSvGoRsN69nxyZySkZ51MvFZzJLWi/Ny8cIori6uRpKG9FshOapQkGUrQkTmK5UFF97oFyWPr0C5MRAhHhifCfVQJU3HNTwffHByroA9U2OGLeSUD739yrgp41d19FACvApIV2qWTHjHVMcbo0i3xVVn8WFPmrH7lkkXJFkPRNkqAbrb9lzQrDQtVtezDrhZK2UdXTPhlhjZuVrcDxbv5ZriauHhf8AE3b1FD1WQxk6pOxuJ5IzoRNogt8bbjzFfkraSptqW6My+r6f3aF1mPP5NbOszNcN4I8wsl21nnR5cOa0jKG94DYtc63WhHzWrmHLG9rY4hMNbCJXKf6h4i089R1XSrRvZo8pRla6fUgYY4seHDQgA816Dg83VYfA2hwWkwJ9jzWCWTfSLybfXM46NBoqbDIhixK/JWOIgvhOa3UtIHMhYKT7RxpOJSLDcBttWh3jeEJXLyltPTZ2CcuijyU7sdos+7tk6YYGy8N8Q7bFrRzcRZWODS8R1TGbkNKAVrzKGuSVK6NAqycjEFFZFLfCenJRpoVIVGWXBXRxe6bgcOszrSxcaf07EWe1AVZExpkqXRHXORwY3+ZxIoOApUkoiUkB9ouNtDBLNu40c/cGi7W8yb9F58UeZjuiPc95q5xJJ31QCdykRJ3dxHITkVyEQrIoxidDSEJ0EK7wVBR26clyfG2clysnwAIe87k5V8D6qwhe+eR9FCgQjrbVOjhi2FdZxP70UUwqKW954IDyeCmLYNIjuYjSTfEeSE5GkhqmS+JNFL3UTQkShNWY7TJEI3Wx7Nv8TVjGFa7sy+46LJXWDq6RlpjLrlZ4TBY8Obq0gjmLq7xl1ys5HKzxyaa2LHpjJ0RIbXt0e0HzH6rO9tZPvJOJtLKPH9uvyJUfsvi4EFzHupld4a7Q69BvvXzU+axqEWltC+oIIApUEUOv6LvQluimeD1FNU5ygUHY+cqwV3UPS30Wxw1tK0XnuGQhLRGjNUOJFDQU3bb6LfYNMA1G9YK0XGRq007xVywM0pMKSDz4mg81QYxh0V1O7ihhabAtzA87+iHJwp2o+3Z0DlEbWNG1yfJs4UoGCjQByFEyYfRUEVk64XjQm02trU8xZMh4PGcftJpxG5jaf9TifRS2T7di3fMB1CNap0ayiw8KbCIcwuynVriXX3gm/RPnI9TRJZZEGefep3Ly3trjRM0A02hChGwl1z8qBbbtTjQgsc47BYbzsC8kixDEc57jdxJPVa9PTvyzBqqv7UX8OYD2hw005HcU9gWdhRSAWgmmtE+Xm3t91x5aj5q0tN/FiY6j+RfO2oajQ5408TeoIp5IrI4OhSXTlHKHKpF4Y4tSwQmJ0I3VXgkSLsXJXsquVkBEM8c5e1rWg/h1p4aHVDbFoKKU2MzgniIxMc/BVRIZfyQnO5KxMdm4IUSZahSfYGite5GldF0WZG5OhaJrwXofMkBNShIlHUYZhWo7Mu8YWXh01JoAKk/pxU6BigY3S5GlbNGwcTvKq6Dq+C0vUIaV2td9jS4tMhzjlNRv2ee1U0aO1utCeVfW3yVRM4uXbVXxJolaaenp0/LOPqfUq9d8uy7IvY2N0/EelB6BVcz2ido0nmXOVZFJKCnnOCGYdmzVNRtXofY/tDnoHG4sV5wr7AWe+BZwh5mnaCHtqfI0SqkN6HUqjhI9cfM5ipUKTJ0Xn2EdpXAhsTlXceK3uH4sCNVzpRcWdWnOMyZL4SQakDoproAaLBBGJDeo83irQ0kuFFDGBnv1qVUTk61oL3Gg2LPYj2rLnUhgkeqg4xGiwYIixzSLEqJeFsYB70Zw25dBW2YjdZkKLk+TNU1EYrgyna3FnRo7ho1pIpx2qjFkaNqnQYd6nQLoxioqyOXKTk7sDEGU9EyqLN61QQpKhIcWnLcpXeAqHRKDRBJNZMubx5o8pNt2mnNRIc0dt0hhZuHDU9dypKlGReNSUS4L/wDcXquVQ2CRo8jkuSPp/I/6hdiaZWDsLk0ysPe5CyH+YLu5P8w+Srz3G/0OdLM3lR4kJuxxRTL/ANQ8kJ8v/Urxfkq14I72BS4YsFGdDvqpLSrywM06tJsOEwlPaU1JWTpSdo3GTMTwgbzfogOiElPmjUhDAWxKyseenNzk5PqdRKGpUpKkoCiBCdDUhrUyZtbagAEMXC0vZOXzzTW/+pDijyFfVqoJaHavQLT9jxlxOUH9Qaf7muB9SoJRY452afCOZoJ3jeOHFVsviURvuuI/e4r3XHJOXZBdFmHNhw2jxPdpwAAuSdgF15LO4nIRY7skOJDhCxmMwqXWp9jQ2vc1BG3clShcdGdgEriMZ1s/QC61uB9h481TvCWs3uuTybp5q29nMph73mE1wdMNvR4oXi/ih1tsNRqKbRdeowZUNFAFEaa6kyqvCMRG7OyWFy7piK2uQe86jnvcbNYwaZibfPQLw7tBjj5uO+NF942DR7sNgrlY3gN+0knatb7VO2X8ZM91DdWXgEtbTSJE0fE4jVreAJ/EsE4a8R+/onJWEN3K7u6uRpnwtRWspzUWadVwCkgDN+8OQQQizZ8XQIYUAOXALiuqpJCQ2VNApTWWoBbfvTYTmtbfbtO3gBtTHR3O90UG9BBzjRcm/wAGdpC5AAs/Eru84lO7hd3aVdGq0hvecSmufxKeYaY5ilWIakJD94c1OOqhQR4gphKpPJo0vxf3HgpX+qHVOa6tPL5opx5uM1NVqG1dQMUeI9ElESILnmmUTzlHJhKc4piACNfRRSSTdEc9DrtQBMg+8ANgPotL2NhZsUlhpRzTfYAHEnyqsvI+/Xgtr7L4IiYxCa64LIn/AOT/AKVQSN7d9ook1NnvGnumt+xhuJa1jBUFxGxzqtcTroFE7MRIDXAR298wktqBnFXCoblddpFHGtL5a1FFpfa7ICFNsextCWENpah48NOeio+y8vCjR4bIrozCKk5G5sjthbCY3LkpYk/PRCJJ2KRoEtNtgwu/gS5eyJEoWw4mZgBHdPOZwaAKtFagudc1otDO+1uZ/wCHvl4rHNmHjKyZFGh8F1nPpqIlPDUCniralFk5mWiTuJthxjQPjsDnRMzD3bRXvC0irRkBPHL5R+2HaD+NnHxWikP3ILdMsJlRDtvIq48XFSyCoqhRn0FduxK+IhU2lQQIHeGqhxT4xwR3xMtj0UB8SpQA+OfEUxIEqAFUmVgtoXOIG6vrxUcKxgy4y7a79v8AogADmCtdeLrDy1KTvCTRtzyoByH1KM9rG7KnqUIxDuDR69NSgB3c7ySVyaHnY2vE2+QXIAHlfwXZn8Ec2TM3BZ7m7Z5GZn8PkhPLkZz0JxVkVlHyNlx4lKKBLC5Uh4USyPoK1O/kSiDBiZX0O9He7TfcfMkH508kOLAqKjUJsVZGGtU3yFF06iZKuqjuCsKAOQ3iyOUMsQBGJSHRcuKAJMmaVK2Xsgj/APjUvxEUecGIsKIlqLVeyuNlxiUO+M1v/MC3/uUEno/tolKtY7c5twKkCtyBttWypexUuyCx8YTEP7sve2JEaMxaXZA1zSHtPidQgEVN2lbD2uQ2mXOYVqWjWlC4gA1G4kFecyc2JeVdFaXNfRjYlMru8c54DntY8FrgQDR1KGpporIkpsTjh0bvIRihhLqOiPYX0I8TSG3HvUNT/pBc6g5qTiL6xXmgu6lmhlabw22bYaWqLKHFN+SColEhXOd+wuc2igCNNQqjkoIVo+lKnRVxFTZACAJaJ2VPgQqlABpSXqRXifKw9VPeOihiYuaaaDkP9SgxY5eaDT1UgFc4H3b/ANR+gXNlzWpud51T4LbbOZs0ddvROimn9XDQdB/ugBMoG0LkMudsDR5/ouUAPis8kyiOyFndlJpXb0KiTUs6GaHboRtWWPPBuk2hXMPBDdDPBCqU1zimqLFSmSJZpBNVIcoskwudaltakAfNSorCDeh3ZSD6KVHm7D3rU9iAvbVdn2Gx/eiex3Apz4IOzn+o4phmI0N1HHj0+SlEqHMtoQa147eqPCiVQA4pAlKRAEWM2jvmhlSJoaFR0AIrzsTNd3iMq/8AlmIB/wDtYqQKfgLqTUE/50P87VAHuftji5ZMk6mI35O/ZWR9o8FrZSSYwkHujmzCngDm5QKbnZg3ZSt1b+3TE6GDC3l8Vw4A92z5uf5BYztfCfCEvCe8RD/DwYmauZzAWkCDrQBt7Ure5NlKLMowVHDrp7neFRmuupKlthU6IUTMQDYgVvQ794OtxcWoj9oMShxnNcwUIYA86BxH4gNlfpxtUd5vUeM8uts9f9FTat24tudrA48bMaDTZ+qRrbJ7YaUBWKg3Ix8DOJXQ4aFORKnkgBg0p58Emcfvb/oh5koQBIhzBGmu/WnKqVz3HUlCaiVQA3u1yeHLlIE+XFHtPFS5ltSOAUSGfE3mpM3EoK8PqubLJ0SNGihosL71X5i403ngnudXXmnwoY+a004iqjsjnS5Z7zCOJ2+SG5hHu6btfkVIDzTU03VNPJOa2i0GMhiIa8fI+W1EbMAajqNnAo73jaK80Bx4D5oAHHuPCajdtCBDfRGc0E0pQ7xb5ID20NFAErOlBQYZRKqQEjXBUZSVFQAqLKxMr2u3EHyNUJcFAHpftens2MEG7WQoLKcHAxHU4+JZTHZ90aYe52WrcsOrdHdywQs/Euyl39ysfaHGLp+I/bkg16y8I/RZyEFJLCRnWQKp70JxQQOiP2JQhN1PBEGqAHLmNXBPaFIHOdQKA83UmaKiKGByVIlUAPaiAoTUQKQFBXLgFyk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3974" name="AutoShape 6" descr="data:image/jpeg;base64,/9j/4AAQSkZJRgABAQAAAQABAAD/2wCEAAkGBhQSEBUUEhQVFBUVFBUWFBQUFxQUFRQXFRQXFRQVFBQXHCYeFxkjGRQUHy8gIycpLCwsFR4xNTAqNSYrLCkBCQoKDgwOGg8PGiwcHB0pKSkpKSkpLCksLCwpLCwsKSkpLCksLCkpLCwsKSwpLCksKSwsKSkpKSwsKSksKSwpNv/AABEIAM0A9QMBIgACEQEDEQH/xAAcAAABBQEBAQAAAAAAAAAAAAADAQIEBQYABwj/xABFEAABAgQDBQUFBgQEBAcAAAABAAIDBBEhBRIxQVFhcYEGEyKRsQcycqHBIzNCstHwFFJigiRj4fEVkqLCJTRTc4Ojs//EABoBAAIDAQEAAAAAAAAAAAAAAAADAQIEBQb/xAArEQACAQMDAwMDBQEAAAAAAAAAAQIDETEEEiFBUWEFEzIUcdEiQlKBwTP/2gAMAwEAAhEDEQA/APLcfu2Af8sjyeUSTd/hon/xHych4393A5PH/Un4cfsIvwN+Tws/RG3qRsXPgh83j5hR5U+CJ8Ho4KRiv3bPid9FFlNH/AforRwVeRsc/ZD4z6BQnKXEP2f93/aohTIiZlrh4+z6les4BNd5LQ3f0gHm3wn0Xk8j92OvqvQOwk3WC9n8jqjk4fqCl0pWqNdzq6infSwfaxu8NhhwoRUEUIO0GxCwxwUys4+F+EHMw72Ou39OYW7wfUI3a3A+8hsjtHjhe9xhnXyN+RK19TynqdJ1KEmspHk3aE/aFZWZN1q+0Y+0Kys0FSRh9P8A+aISRycdU1yUdhCKRIwXOitDGuc4mzWguJ5AXU3BezcWZuwBrK0MR9m8h/MeXWi9LwuRl5OC6HCa57nCkSLlpnrsza5Ra2nNQ+eB9ODvuMPDwWJmGekOpvmPi/5W1KsIeBM2mKabSGMafIkjqpk3iDYZOQBppo1rSd3vG+3YFWxcXzAA7L0LiW8yBqlqnE1uoxZzBg01aC4c7j5eqhOlAKVNARtBNxsNFOlJ+hNKW/kFR5O/RNmp1jicwDuNCD50+il049iqmype6mtOY09LJ9rfJRZugNrjZrbrZLh82AaP92vUckp0U8DFUfUlMNylcE5gabB3LNS53JCw0oda3WecHHI6MlLAzKkcLJzk1wCqSMLrJj9UTKmFXRVgzqubqErlwN+quQJFFyuSx/eK5SAuMfcwT/U8fMJcMP2cUf5R+Tgm4r9xD4Pf6ApMLNnj/Kf+qd0RTqCxD7lvxn8oUSU/F8DvRS5z7j+8flUOU97+13oVaPxKPI1x+zPxD0KilSPwHmPqo5TUIqZLiTHgbyWl7FTmSZynR7S3rqPT5rNy48I5BSpSMWPa4atII6XWPdaV/J6VU99HZ4Pb8H2LZ4dDBFCKgihG8HULE9nY4exj26OAI6rc4YNF0W7nl5K10zwj2gYUZebiQzoDVp3tddp8vQrDzS909tOB5oLZho8UPwv4scbE8nfmXhkwFVnIhR9mbisdCBRT8Iwkx3HYxt3u4bAOJv5KEG1NBqTQczotk+CIMsGt2e8dhc7U8dB0oOa2dOlHc7ssZCZygCGwZG2GYENFN58rKRO49YAnOaV/EYYpX8AIzdSAsxDxEilDsr+KreR39UJ0+9+0623nnag9VVGy4sxEdEcTc31oAKdAntk3v1qaUFnbPh2+SWACAKBoO/KSVPLC6mZtdwy004V+iLojaysnIT2jKAG7nENznja/yUKVgNJ8RLjX92otJ/wOLFcGhp8WobsHE+SvsN7AltC8ho/l19EudRIdToyZjGyecWaaaXt/sqqdlaE02b17E7AIYFKfKioMT7GsdUt5pMayuPnp3bg85la1uLHUbCOG5XJhnKRXNQWdoaU0/e+qZMSHcvy0sDUV0I2j97glY8B1NAD9Kg/TjVabKSMXMWCc75ph14IsyACC33TpwO0dChuWBx2uxsTuriuKE8pzymPQiAZC4DRK4LqphUZMe8Vy6OfEUquAmIH/AA7f/cPzaE3CT73wP/KnTf8A5flEH5Sh4Sbn4XflKaviUeRsw77A/E30Kiyh8Q5H0Kkxj9if7fqokqfGP3sVo4KPI38LuijqR+F3L6qOE1CamS6hiw5BEYmNFk5mqws9VDhI9R9l2JZ4ToRN4ZqPhd+hr5r1nCivnfsfin8PMsf+GuV/wusfKx6L6Hwg6UWuhPdG3Y4fqVD26m5Ylz+RvaGTbFhvhvu17S13JwovmHGcPdAjRIT/AHoby08aGx6ih6r6lxFeIe2DBssVkw0WiDI/4mjwk82/lTji1oXV+x57hDAY7a7DXyFlqphwLQBQjrQE3vszbacq0ssnh0XLGaTvI8wQPVbCFDqQLaCp2gfQm1UqXBoocxC4PhjBWrQb1uFfQMGhOvlvuFAFCkYdDUaK9lrALnTk7nbpRVrE3DsGgtpRgrvN1YDBoZNS0HakkQp+dQmMlxgSHKNbcAA76LnwxRPERMiRLK3BVXK2YaoMZqsJhQogsksd0MX2jw4kk6jXiOSzMCUo7TWg5GtQR8l6HjcKracFmmSV6m9a2pcHhxW6lLixzK8OblBNC3U23W+YKAdKKZiAFaDeTz2fRRkmq/1BD4gyUwlPypsQqqLAnLqJzwuorEDIjfEei5Dma5ugXJliLj45/wAO/g9voULCT4uh/KiRPuYnNp+ZQcLPiH72Ji+JTqc/7p3T1UKXPiHNTT927l9VBhajmrxwUeTv5uX1QWC45op29UOCPEOYTUKfMkXQXDVIlCwnqUWElqvefZlivfSwa41dCow7y38B8rdF4HKG69M9m+J9zHaSfC/wP5HQ9DQ+aVTqe3VXZjtZpvqNM0sx5R6viCxHbfCP4mTiw/xZczPjZ4h53HVbfEFQzQXXPFWvwfMbTR4O4g+RWsgxyCRWo3/vmq7t1hX8POxWizXHvGfC+9OhqOidLxqlh1q3MeNtvUJMw0/DaNjJP8PkrmWWalZkNbVxoLGuyhoraV7QQgCbnp+6Lmyi2ztQmkaqTBorBjCslLdtYAcAXU5/qtHAxNrgC0ggqLWyN3KWCblTHQraoMSbI1WYxrtq5jskNlTvNh+pUrkhvbkv48FQ3hUMHE5qIKllN1KehOidK4nFzhsRtieoUOBCq3JuINqw8AqGAyo/f73rQxxYrORy4ZmMBcTXKBc1ubeaZRdsiq6vgyc5Eq88zTzUcK3mOy8aDCzRMocG5nQ81YjWk+84Cw5VVSXKsndsWk4rkRyHEciBCjC3JCIYhdZdWyaRVKAr2IAzJ8XQLkkZtXdAuTVgge/7qJ0/MouHGjhzUp3uROX1UPD3eIc1dfEo8hnDwv5H1CrmaqyJs/8AuVa1XhhlJZFdqeqbLjxjmnP1PVJKe+EzoyiV6kfuWy4LkixHpibKm63HZk3Cwstqtv2XPiWOr8kdag/0s9ZwjFO+g3PiZ4XeXhPUehQZlZTCsV7maFfdieB3X3T0PqtPMldbTVd8PKPH+paX6etxiXK/0xfa7Dj3kKZY1jnwQ8Ue0PBBodDatnUOyqxOLxGPdDiwWhrXOyxGAZcrnWNQLcqL1HEIoa1zjoGu9CPqvPu1GFGEWOFvcD6aHLShpvS6zamLpRTpv7gIkDM0N2HVSJWWoWw4bGvc6tXRPu2DaTtOugU3AHteXA7P9wtLK4ZQ1F+Oqy7rOw+NO/JipbstGixaOywgM3iawhlhVoGtamo26hXmDS0eDFYyIQ5jw69KFrm013gjateYYa2pAuqyMavaTrXy5InK6Lwp7cFjiMP7I01pbgszE7NUeM7thObLmJNKgjZStvQbVrJh3hAXNgh2qquGMaujDyfZuaNXOeWgNOUmhq4G1aXaKbjs5q0loLzaIAXD8Wh8tvMU5LVOg1G3zPogdwGmqmbuUjFIqJiHRp5KDgRDXRHkVIswf1KbikS9Aq7C5bOXw6kFxBaQaEEEEGo4gJaLvJbYrhTe5jg3Jl3vLtpdkNSvGoRsN69nxyZySkZ51MvFZzJLWi/Ny8cIori6uRpKG9FshOapQkGUrQkTmK5UFF97oFyWPr0C5MRAhHhifCfVQJU3HNTwffHByroA9U2OGLeSUD739yrgp41d19FACvApIV2qWTHjHVMcbo0i3xVVn8WFPmrH7lkkXJFkPRNkqAbrb9lzQrDQtVtezDrhZK2UdXTPhlhjZuVrcDxbv5ZriauHhf8AE3b1FD1WQxk6pOxuJ5IzoRNogt8bbjzFfkraSptqW6My+r6f3aF1mPP5NbOszNcN4I8wsl21nnR5cOa0jKG94DYtc63WhHzWrmHLG9rY4hMNbCJXKf6h4i089R1XSrRvZo8pRla6fUgYY4seHDQgA816Dg83VYfA2hwWkwJ9jzWCWTfSLybfXM46NBoqbDIhixK/JWOIgvhOa3UtIHMhYKT7RxpOJSLDcBttWh3jeEJXLyltPTZ2CcuijyU7sdos+7tk6YYGy8N8Q7bFrRzcRZWODS8R1TGbkNKAVrzKGuSVK6NAqycjEFFZFLfCenJRpoVIVGWXBXRxe6bgcOszrSxcaf07EWe1AVZExpkqXRHXORwY3+ZxIoOApUkoiUkB9ouNtDBLNu40c/cGi7W8yb9F58UeZjuiPc95q5xJJ31QCdykRJ3dxHITkVyEQrIoxidDSEJ0EK7wVBR26clyfG2clysnwAIe87k5V8D6qwhe+eR9FCgQjrbVOjhi2FdZxP70UUwqKW954IDyeCmLYNIjuYjSTfEeSE5GkhqmS+JNFL3UTQkShNWY7TJEI3Wx7Nv8TVjGFa7sy+46LJXWDq6RlpjLrlZ4TBY8Obq0gjmLq7xl1ys5HKzxyaa2LHpjJ0RIbXt0e0HzH6rO9tZPvJOJtLKPH9uvyJUfsvi4EFzHupld4a7Q69BvvXzU+axqEWltC+oIIApUEUOv6LvQluimeD1FNU5ygUHY+cqwV3UPS30Wxw1tK0XnuGQhLRGjNUOJFDQU3bb6LfYNMA1G9YK0XGRq007xVywM0pMKSDz4mg81QYxh0V1O7ihhabAtzA87+iHJwp2o+3Z0DlEbWNG1yfJs4UoGCjQByFEyYfRUEVk64XjQm02trU8xZMh4PGcftJpxG5jaf9TifRS2T7di3fMB1CNap0ayiw8KbCIcwuynVriXX3gm/RPnI9TRJZZEGefep3Ly3trjRM0A02hChGwl1z8qBbbtTjQgsc47BYbzsC8kixDEc57jdxJPVa9PTvyzBqqv7UX8OYD2hw005HcU9gWdhRSAWgmmtE+Xm3t91x5aj5q0tN/FiY6j+RfO2oajQ5408TeoIp5IrI4OhSXTlHKHKpF4Y4tSwQmJ0I3VXgkSLsXJXsquVkBEM8c5e1rWg/h1p4aHVDbFoKKU2MzgniIxMc/BVRIZfyQnO5KxMdm4IUSZahSfYGite5GldF0WZG5OhaJrwXofMkBNShIlHUYZhWo7Mu8YWXh01JoAKk/pxU6BigY3S5GlbNGwcTvKq6Dq+C0vUIaV2td9jS4tMhzjlNRv2ee1U0aO1utCeVfW3yVRM4uXbVXxJolaaenp0/LOPqfUq9d8uy7IvY2N0/EelB6BVcz2ido0nmXOVZFJKCnnOCGYdmzVNRtXofY/tDnoHG4sV5wr7AWe+BZwh5mnaCHtqfI0SqkN6HUqjhI9cfM5ipUKTJ0Xn2EdpXAhsTlXceK3uH4sCNVzpRcWdWnOMyZL4SQakDoproAaLBBGJDeo83irQ0kuFFDGBnv1qVUTk61oL3Gg2LPYj2rLnUhgkeqg4xGiwYIixzSLEqJeFsYB70Zw25dBW2YjdZkKLk+TNU1EYrgyna3FnRo7ho1pIpx2qjFkaNqnQYd6nQLoxioqyOXKTk7sDEGU9EyqLN61QQpKhIcWnLcpXeAqHRKDRBJNZMubx5o8pNt2mnNRIc0dt0hhZuHDU9dypKlGReNSUS4L/wDcXquVQ2CRo8jkuSPp/I/6hdiaZWDsLk0ysPe5CyH+YLu5P8w+Srz3G/0OdLM3lR4kJuxxRTL/ANQ8kJ8v/Urxfkq14I72BS4YsFGdDvqpLSrywM06tJsOEwlPaU1JWTpSdo3GTMTwgbzfogOiElPmjUhDAWxKyseenNzk5PqdRKGpUpKkoCiBCdDUhrUyZtbagAEMXC0vZOXzzTW/+pDijyFfVqoJaHavQLT9jxlxOUH9Qaf7muB9SoJRY452afCOZoJ3jeOHFVsviURvuuI/e4r3XHJOXZBdFmHNhw2jxPdpwAAuSdgF15LO4nIRY7skOJDhCxmMwqXWp9jQ2vc1BG3clShcdGdgEriMZ1s/QC61uB9h481TvCWs3uuTybp5q29nMph73mE1wdMNvR4oXi/ih1tsNRqKbRdeowZUNFAFEaa6kyqvCMRG7OyWFy7piK2uQe86jnvcbNYwaZibfPQLw7tBjj5uO+NF942DR7sNgrlY3gN+0knatb7VO2X8ZM91DdWXgEtbTSJE0fE4jVreAJ/EsE4a8R+/onJWEN3K7u6uRpnwtRWspzUWadVwCkgDN+8OQQQizZ8XQIYUAOXALiuqpJCQ2VNApTWWoBbfvTYTmtbfbtO3gBtTHR3O90UG9BBzjRcm/wAGdpC5AAs/Eru84lO7hd3aVdGq0hvecSmufxKeYaY5ilWIakJD94c1OOqhQR4gphKpPJo0vxf3HgpX+qHVOa6tPL5opx5uM1NVqG1dQMUeI9ElESILnmmUTzlHJhKc4piACNfRRSSTdEc9DrtQBMg+8ANgPotL2NhZsUlhpRzTfYAHEnyqsvI+/Xgtr7L4IiYxCa64LIn/AOT/AKVQSN7d9ook1NnvGnumt+xhuJa1jBUFxGxzqtcTroFE7MRIDXAR298wktqBnFXCoblddpFHGtL5a1FFpfa7ICFNsextCWENpah48NOeio+y8vCjR4bIrozCKk5G5sjthbCY3LkpYk/PRCJJ2KRoEtNtgwu/gS5eyJEoWw4mZgBHdPOZwaAKtFagudc1otDO+1uZ/wCHvl4rHNmHjKyZFGh8F1nPpqIlPDUCniralFk5mWiTuJthxjQPjsDnRMzD3bRXvC0irRkBPHL5R+2HaD+NnHxWikP3ILdMsJlRDtvIq48XFSyCoqhRn0FduxK+IhU2lQQIHeGqhxT4xwR3xMtj0UB8SpQA+OfEUxIEqAFUmVgtoXOIG6vrxUcKxgy4y7a79v8AogADmCtdeLrDy1KTvCTRtzyoByH1KM9rG7KnqUIxDuDR69NSgB3c7ySVyaHnY2vE2+QXIAHlfwXZn8Ec2TM3BZ7m7Z5GZn8PkhPLkZz0JxVkVlHyNlx4lKKBLC5Uh4USyPoK1O/kSiDBiZX0O9He7TfcfMkH508kOLAqKjUJsVZGGtU3yFF06iZKuqjuCsKAOQ3iyOUMsQBGJSHRcuKAJMmaVK2Xsgj/APjUvxEUecGIsKIlqLVeyuNlxiUO+M1v/MC3/uUEno/tolKtY7c5twKkCtyBttWypexUuyCx8YTEP7sve2JEaMxaXZA1zSHtPidQgEVN2lbD2uQ2mXOYVqWjWlC4gA1G4kFecyc2JeVdFaXNfRjYlMru8c54DntY8FrgQDR1KGpporIkpsTjh0bvIRihhLqOiPYX0I8TSG3HvUNT/pBc6g5qTiL6xXmgu6lmhlabw22bYaWqLKHFN+SColEhXOd+wuc2igCNNQqjkoIVo+lKnRVxFTZACAJaJ2VPgQqlABpSXqRXifKw9VPeOihiYuaaaDkP9SgxY5eaDT1UgFc4H3b/ANR+gXNlzWpud51T4LbbOZs0ddvROimn9XDQdB/ugBMoG0LkMudsDR5/ouUAPis8kyiOyFndlJpXb0KiTUs6GaHboRtWWPPBuk2hXMPBDdDPBCqU1zimqLFSmSJZpBNVIcoskwudaltakAfNSorCDeh3ZSD6KVHm7D3rU9iAvbVdn2Gx/eiex3Apz4IOzn+o4phmI0N1HHj0+SlEqHMtoQa147eqPCiVQA4pAlKRAEWM2jvmhlSJoaFR0AIrzsTNd3iMq/8AlmIB/wDtYqQKfgLqTUE/50P87VAHuftji5ZMk6mI35O/ZWR9o8FrZSSYwkHujmzCngDm5QKbnZg3ZSt1b+3TE6GDC3l8Vw4A92z5uf5BYztfCfCEvCe8RD/DwYmauZzAWkCDrQBt7Ure5NlKLMowVHDrp7neFRmuupKlthU6IUTMQDYgVvQ794OtxcWoj9oMShxnNcwUIYA86BxH4gNlfpxtUd5vUeM8uts9f9FTat24tudrA48bMaDTZ+qRrbJ7YaUBWKg3Ix8DOJXQ4aFORKnkgBg0p58Emcfvb/oh5koQBIhzBGmu/WnKqVz3HUlCaiVQA3u1yeHLlIE+XFHtPFS5ltSOAUSGfE3mpM3EoK8PqubLJ0SNGihosL71X5i403ngnudXXmnwoY+a004iqjsjnS5Z7zCOJ2+SG5hHu6btfkVIDzTU03VNPJOa2i0GMhiIa8fI+W1EbMAajqNnAo73jaK80Bx4D5oAHHuPCajdtCBDfRGc0E0pQ7xb5ID20NFAErOlBQYZRKqQEjXBUZSVFQAqLKxMr2u3EHyNUJcFAHpftens2MEG7WQoLKcHAxHU4+JZTHZ90aYe52WrcsOrdHdywQs/Euyl39ysfaHGLp+I/bkg16y8I/RZyEFJLCRnWQKp70JxQQOiP2JQhN1PBEGqAHLmNXBPaFIHOdQKA83UmaKiKGByVIlUAPaiAoTUQKQFBXLgFyk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3978" name="AutoShape 10" descr="data:image/jpeg;base64,/9j/4AAQSkZJRgABAQAAAQABAAD/2wCEAAkGBhISERQSEhQUFRUVFBIVFRQUFBQUFRUUFRQWFBcVFBQXHCYeFxkkGRUUHy8gIycpLCwsFR4xNTAqNSYrLCkBCQoKDgwOGg8PGCwcHCQqKSkpKSwpKSkpKSksLCkpKSkpLCksLCkpKSkpKSkpKSksLCkpKSwtKSkpLCwpKSksKf/AABEIALYBFQMBIgACEQEDEQH/xAAcAAAABwEBAAAAAAAAAAAAAAAAAgMEBQYHAQj/xABFEAACAQICBgYIBAMHAwUBAAABAgADEQQhBRIxQVFxBiIyYYGxBxMjQnKRocEUUmLRM4LwJENjkqKy4VNk8SVzk6PCFf/EABoBAAIDAQEAAAAAAAAAAAAAAAADAQIEBgX/xAAtEQACAQMCBQMDBAMAAAAAAAAAAQIDETEEIRIyQWFxBSJRI4HBE0Kx4RQzof/aAAwDAQACEQMRAD8A2MxGoMouREWkkFYxI7fxCGwu/wDlncTtfnBh/e/lmX9w3oPcKOuvM+ci9B7Kg4V6w/1mSWDbrr8R85HaHOdccMRW/wB0csFS36OHUT4SfmYesOuOU7hxa3ciztbtiOWRbwJhb644iR+LHUpH9JHyt/zJKmOueRjCqvsR+lyPqf3EJEoZCdE4ICZUsGvOesiFfEKoLMQoAuWYgADiSdkpmnPSEq9XDDXJ/vWFkHwAi7fEbDnskgW3SWm6NBdatVSmN2sczyUZnwEhK/pFwQFxUZr7LU2F/F7TK8dpCpVYu7szHa17DkCczbujU1Ce0Tc5XsbH6feU4ibGnn0p4W9itUeC/vJXR/TTCVslqgHhUGp9c1+sw+phzc5/L57M41/EvTPV1hu22HlDiCx6I0m3s/FT9ZPdH6nVPxDynnjo/wBM69PqknVJHVJBX/LcfMWm1dDtPJXS6kBgVJW9zwuOIkpb3IeLFypkXv8ADFjIuhjBrqvEKfOSV7ySoYiJVFi0IwygA1YRCoI6ZYiywYFc0zlbmfKMsHQzbkMpKaa93n9pH02s3NQYh5HLAoE9oPDyjlR7SNKlT2gy4Q5re0tygmFijelarfEUk4IzfMgfaUg7uctPpIrXxxH5aVMfO5lWG7nNsOU53Vu9Zm4ej6tfBJ3Mwlm1sjylL9Gde+GZeDy5rskVOY2enO+nX3X/AEZ4VbAzs6ot9JyLPQJExFoswiLSAK3i9r85zC+9yWDSC3Z/CI4ViNb4b/IzK+YclsP6SdcfF+0Y6HX2uJH/AHL/AFt+8dqrEjd1j5RtoFf7TiF/7keSmNRRlzttt+kQlXtjlFaZ2/FE6g645R6yLeDiduM7ezrLwa/kftHi9uNcOnXrLxH7iDBEbEcRXCqWYgBQSSdgAzvFSZVOnGktWl6sbSLkbz+UAc8/ASEXKR016ZtXbUW60lvqr+Y/nfdfPIbAOcrOHBfWYk5jZ3X257STaFxlidUXO7nne5J3fcyydCdFK1W7579nAf184qcuEbThxOxC/g6nuoxy2DL5nbDpo2o20MD3ZX8d00l8GouLCBMGOA8JklXaNq0q+TNq2gapzCEi3vWt4ZXMjamhKxyCWHAA5/vNdOC7oT8EJX/IZL0sfkyan0VrDMg+UldEY2vhqqgMU1jYPlkcgATwyEvWIwYA2SCxmj1cMjbx9eMZCu2xVTTpLYv/AEG6T/iyA41K1MBXXcdvWH7S/KZ5z6H6bfB41GdiQp1WO/V7/C09DpUDKGGxgGB7iLibImGWw6gMJSOUOYFRFzEiI4MRYSQIHTa5LzkfRo3YE/k+8kdPGwW/GQ1GudcfCcvGIeRywOKtOzg8ojiKgFUWvujiqQSM/wAs5XZQ48IMLmW9OK2tj61twRfko/eQIGznJDpDX18XiG41W+mX2kffZN0eU5mu71JeTVPRhV6tVfhM0KnMw9GNT2zrxWafSMiplGv0t/Sa+GNL5mcnAczOxNz1iSYxF4u0QqQIK9jcnflG9AFr/AY7xg9o3KFwrAG3FWmZr3Dk9h1QFv8AMPKNNBL/AG7Ej/FVv/rEWprs5r5QmgF/9QxXKm3zQCNRRlpTYO9jCOevOp7sJV7ccsi3gCduIJliD3rb5ZxUdsRCu1sQneCPpJeQRF1xYkcCR9ZnfSPEa2KqjbayqeFlH3aaRpJbVH53+ef3lA0phh+Ne490ML7LlTu35iQixVf/AOPbrWsWJtwAWwB7/wDiT2hcOEItuvnxMd4miBtuBmN17Ai/LK/zhsMmeWw7BuExV2b6Edx6z/8AmcWoYWrUVF1nIA8+QjRdP0BtNh3j7zE02beJIeNiDAKpN4nh9NUKtwjgkbRsP1jhyNsrgurPAxxNQ2kLiW3yw451F7kCV7E16bHJhzvvjIXFVGiF0hg/aawyIFwbd03fojngsPrbktyAJAHhaY41DrC+d7DwOy02nQVPVw1IDZqDaJ6VLB5VZbkoHhokkVjBJxhEmEVMSeAENptBZfiEiafaA7m85MaX2D4hIlKPX/zRMsjVgPVpi4y4Rvi1HrFy4H6R7UpXsOUY6Sul24KfoDIYGMYxtapUbjUc/wCoxO3Zg1rgniSfmbwflm9YOWm7yb8l89HVXVxRHFZrFL7TGehdS2KXvE2Om+XhIqYRr9Ke014GanM84IVTmYJlPcJp42qRy8bVZcoQmLPtTf8ALGGFqEvl+V49xv8AEPHVPlG+jKdiveGvMsuYfHA6oowtf9HlD6GX+34s/wCFQ+oP7Rbh/LD6Ko2xOLbimGHyV/3EfFCpMl/eUd05UPXnW/iDlC1e3HRyUYRu1G2kzarTPePO0cN2hG+nBmp5ecmXQEIaZT2hPEA/b7ShdKWC4hDxpkeOsQPv9JoGmjmjcV8s/vKHjAa1TWqotkI1Ct9ZLkWub2a5A+cz1Kqprc0UaMqm6GZcPdfzG/HYL/tHmGw1gL8LmGp4NRU1lAyBOXy2RdttpjnLiXEbqceF2IbSbKzXYgKMh/4lex+lKGSrh3qXI1WPVudbV6u853+RlxfBTp0WhGarlsNusOR3RUZrqMlTbWxVsJhHR21qWqyEgg2y42Yf8iWVl9mDnx+cToaPAJvmDtvtO/b4RarUyIEpJ3ZeMeFFG0vjPxD9clEvqi2ZbPVyAzzPdEcPg8KwtSdwxGRNtVrbhlJ/A4BagamcrnNTsaxuPERLSWhgFQW/h31NmV8zbn9o9SSVjO4tu4NDYVqlEIbk03t/IxuNu695uOHFkUD8o8pjfR5hTqj1hIUqdY21tUKC17DM5Xmr6F0/RxdM1KBJCtqkEarAgAi67rgg+M2UpJoxVotMlEikTpiKxogIYR4d4QyQIjTK9UfEJH4axbwMkNOEhB8QkRRYh+43iJ5GRWw/qL1vlInpFW1aNVuFN/IyRd+t4CQXTKrbCVz/AIZ+uUlu+xEtk2ZAvZEMfdnDsEMR2Zu6HKvJY+jL2xSchNkwtW6jkJiuhGtiaZ5TX9HVboOUrV5UavS39SS7IUXfBOrvgmQ6EnGEbVY5eNXjBZBY8e1/lPlE8DtUfF5RfGr7Ucj5TmFHWHj5TNLmHLA4tl4L5yQwNK3rG/MyfRVH7xkPsPOStAdVe8x8ci5Bv7zwhavaMCfxTO1e1GRyVYk+2IafHsxHFTbCaZS9KWl0IQy0mdajTbuI+n/Ep+kLLTOqLkjs5gM27WtuGUuDC+FU8CP2lWxmFvcE2scj3EZC2+YdVHDPQ0crXiFSnqpa4LWUOwyDNa5t3XjUg614rT1lBViCb3y2WOwZ+M6BEy5Eaor3MFOpaKMpOyEIznazkCw2mZTQhnja+eouXExXDYZCO1n5xDSGBDgANawse8HvGYPfGNTQnq09gxp9zM1Qc+sb377y6RVysN6lMDEFVO29iNzAX8o9q1+rdhmNv/iQuj8C6VlLtezFmZjcsdgAAFgsltLsADbYReWeRaxcjTWv6wjdTqH5IcpfvRfgPV4Mt+epfnZVz+pmc0MqdVv8Mj/MdXyJmvdE8N6vB0F40w5/n6/kQPCbKKwYK8tn5J2m0VtEqIi00sxhGETaKsIk0AInTo9n4iV+hVtUHjLHpodTxErq0D60WPGIqcw6GB5UPXB7pWun1a2FqjiFHzYSexN9YDulX9IT2wxBPadB9bwjvIXW2pt9jOnGQnW92drjKFcdmegcotyX0c1sRT8JrmhKl0HjMdwzWrp4TWej1S6nn5iVqchp9Ndq67oll3wTi74JkOkJ5zG1SOWEbVIwWQ2NHtVhKAzHOKY/+IsRot1gO+Z5ZHRwPFHl95MURknzkQreR/3SQ0bjVqqjKb211PcynVI+Yj4LqLl8B0b2h5xSr2o3pNeqeccP2peJViVSd0gL0TynKsUxC3pHlLTwQiMwWeGYcPsZD4vBh+II2MNvI8R3Sa0OL0qg+KRlSVaUlZloycXdFfx1NkNjY3F7i4v4HZOI2Uc9IBkp4f8AMiaGJuLTzqsVF2R6dGo5JNkijXjbEVtW5Y23bp2nU3xGtg1qNrVFDD3VbMDvscrzIsmt7o4cdRG2oPPynKml6OqeuttmeR8Ac4RtEYcZikngJF4vRtJifZJ4FrxyaZForInXxak5EbYZ6xKMp9028CL/ALxkuhKQYGzCxv22tfleOscQqC21tsl2E4FNE4BsQ/qUHaanrHcKasC5Ph5ibIqgWAyAAAHADID5TN/R9hT16x2XFNe+3WY/7RNHUzfSVonm1neQ6otFrxqjRdWjBIa8SYw94m5gBG6YHszzEi6NKzjxkrpfsHmPORit1x4xU8jI4D4qhrEcpSfSUlqFMcaq/QGXx+0OUoXpSbLDrxdz8ll4q8jPqZWoy8GfYg5DnC1Pdna+6CoOzNjOZWEOgbVEPKah0VrX1x8J+ky2tk6HlNC6HVvaOP0KZSXIx2idq8PuXFTBCqYJjOoLE8aPHTGNqm2NFkRjx7RYnQ2/zRXSHbWI0xY/zTPLI1YHQ/fzEz3oZ0x/D6RqUqrWo1iTc7EqXOq3cCOqfDgZf8RUsrHgtT6CYJiHvWqHgv2Anvem0Y1KVRPt+TzdbUdOUWu/4PReFe9Xxjxz15n3oj6U/iU9TUN6tEWudr09it3kbD4S+VqnXM85wcJOLNSkpJNAqGLN/DPKM6lWKCpek3KE1sSiP0HV61RfGMapAuTkBe5OQAG8mc0NW1a7XyFiST3Z3J3CZB6S+mv4pmoUG9gpN2zArN+Y8aY3Dft4SvQnqappPDB8MaqkMobVJUhhbjccGsPGVGopU6w2b5pnRjQlLDYGhhks1NaSi+59YazMRv1izHxlb0/0UekS9EGpSNyVGboPNl79o+sx14vKNlCa5WV+jihtvzjv14IykNWw1jkeqeyR5HviS1WUzC43wb1O2SxXBEY16YXMSObS9tojTE6dBG/5SVBlnUiLY6uAY3oUHxFRKSbW3nYqjNnPcB/Wch8VjC54Dvyl56BYSymoe1UuAf0LsA7r3+UfCFzJUqZsWbA4BaSJTp31UsBfaeJPeTc+MsqbBykIi5jwk1TOybo7GBu4sohpxTOkyxUGvO3icGtABnpb+GfCQWoRUW3GT2lRemZB1KBDqQd8RUyNg9h09RrjKUH0mV71MOOC1D9QJeqtUgi44zPfSNUviaY4Uj9WjKfOY9c7UJFQxGyFf3Z3E7BONtWbGc5HCFsUeunhLv0Rrf2gDin7SiY8dZfCWrojWtiafeCPpK/sZag+GrTfc0tDBCoYJiOrLIdkbvFmOUQc5xxQitIdpecZ69j/ADfePNJdpecia7EP3aw85kqOzHwV0OtIYsClUO8JV/2mYbUbrVj4fWbF0hceoqn9L/Ww+8xfWutQ8W+86b0v20Jvv/C/s8XX7zS7fn+h10T0u+FxVOvT2qcxuZTkynuIm+4TSyYhVrUzdXFx3bip7wbiec8B1W1myEsOgPSG2BWqqqtRXIZVdmUI285bQRbLLZF6hU3Hivuv4LUHNTcWtvybgzXjPH9KsJhEYYnEUqZI7Ba7/wDxrdvpMI076U8bXBX1pRT7lH2QtwJB128WlQfFsxuTv/q/GeZOSZvRoHS30iHEa9PDBkotkzNk9VeBHuoeF7nfwlLepeNRUh1aLuWN79C3TL1+H/BVG9rh1Hq77XobB4oeryKzSgZ5I0Tpmrha9PEUTq1KbBlO48VbipFwe4z1D0Y6RUsdhqeJpbHHWW+aOMmpt3g/Sx3yrJC6Y6KUa9yOo52kDqseLLvPeLGUXSvRypROrUXK+TjNT48e42mqKYK9IMpDAMCMwRcEcjM86KlutmPp1nHZ7oxPEYIgZZyE0hSM1nTHROwLUMxt9UTmP/bJ/wBp8DM4rIXqsNVhqNqkFTfW/Lq7bzK1KL9xrTjNbERhNEvVdUUdZzqjzJ5AAk8pqejMGKb6i5KvVHIKBEdCdHvUUzUqD2riwB/u0O7uY7/AcZT8N0uq4TSWIo111qNXEVnoNcCxLm6KxyzO47DbZea6UHYyVZK9kaSBcgcpKpkBK3ovpDh6xAWoA17erfqVAeGq23wvLFsmhKwhjhXhtaN9eAPJIHF4mWhBUnGeACePbqGRrHrLzjvH1OoeUiw9it+IiZsZHA8xK7PGZl6RDfGW4UUHzJP7TSMS+zmZl/TqpfGVe5aY/wBN/vGUucweou1H7ormJ2CFqHszuKOQnKwzHKameBHCDaROa+Enujda2IpH9Q+sr+lTs8JJaHq2qUz+pfOCw0THbgl3NipmCEpNBMJ1hZrxB4djEmMaUIrSxzXnIXSOJCazMQqgi7MbAZ8T5RXprpxMLTFRszcKiXsXc7BfcBe5PCYX0n0xUxDB6rF2Yki97KL+4uxRylHS4t+hdT4S+dK/SFRKNRpAtc51DkN2SrtOzabcpnNTSwGSyHqOTvhbR6qOMeFPYU4pviY7raRJjR6hMGrARKXLBTAu2dMCnOABwYsGiAMPY7JACl7y7eirp1+AxOpUb+z1yq1L7KbbFreGxv0n9IlKIsLCEEAPZVNrxUTJ/Qr089dTGArt7Wkt6LE51KK+5c7WT6r8Jlz6UdJ2pewwy+sxLAZHsUVP95VO7uXfylcEjPpx04p4T2NNkNcgHrBmSipvZ6irmx22TInabDOY7jel+Mzqpinu7MGqvSp2UixK0X1dcG1rhRZbgRTTuhMdg6ru7esNeoC1W+u7Em5OYC3A3ZZAbsovVrYOrTSnSU0qrF71qtRkViCBrtqtdnFxkLWtwsCWRbBKdGPSNVarSo4py1OqSiVH1SyuACus9lZhfK5U7RJjpV0WGKFfDmwdm9dh3O6qy62rfg2Y8eUyvFYWpRqWBWo+sGJ1RUJz6pLrtBIJ1e6arorFNVw6XJayg0nF7tSI19Q7w9MkgcVF/dMHsQULRWkPXIadYe0zpsHAOsyZWYH3x9YXBdMcdg2K4eu9lOeHq+2Sw3oHubdwIIjjpdo/VxRYZLi0LA7hiqfaI4a2Tc2lYqYr12T5Vk37Na2/4vOOvdC7WZpug/TmhsuLoFeNSgdYczSc3+THlNF0RpzD4pPWYeqtRd+qesvc6HrL4ieW6lTMg5MNvf3xfAaRqUKgqUnZHGxlYqw7rjOULHqrWgLTJOjPphqABcUgqj/qJZKoHevZf6HnNI0Tp/D4pdbD1Vfit7VF461M9YfK0mwXHGPPUblI0N2b8RJDHdhuUi79nwiZ5LxH2KGQ5zOvSFo8pXWqOzVUZ/qXIjymiVjkIw6YaG9fgDYden7Re+3aHiL/ACjaXMZNZT/UpNfcx3EjMQtfaItihsMSr7VmhnOxeAmlWyURfR9W2qeBHnENLDZynME+UiOS6X00zbcLUuoPEA/SCNdDVtahTP6F8oJheTqE7q5cicoi0UvILphpj8Lgq9betMhPjchE/wBTA+Efkgx30kdJvxGLcqfZ0dZafDIldbmzazcgvCUjGNdvhVQPlFsUSbDe7AnjYdVfuYhjNp5mXb6FENLQyjKACcAsZQudtCmHtCgSACkQsOROWgAS0c0UttidO184uYAdtEmEVhXWAC+j8bUo1Eq0mKVEYMjjarDYe/lv2T0P0I0xQxeEWtSGqxJFdblnFew1tdjm1+0CdxHDLzluln9H3TA4DFBmJ9TUslcbbLfq1APzKST3hmG+Q0Sjfa+ESoDSrKGRwVIOwqcjMr6adEX0e4rKKb0Syqj1Ap9XuKNSK2bM61xZjbwmu5MAQQQQCrA3BBzBB3gjOZZ6btIMxwlD3QHd2G0lmFNRnlsQ/SVRZkBgaf4gimiOr6wLsr2asQA2sqfw/WBCNUWF+qLsSSbT0F0h1alAsai0ajIrlfVsQCWGtT203Uk8ss8jKN0W0r6qrTZwzr61dTVIV9ZdULmwKlDbV7tuew23QmKRa6ZEM4dKgsoC1VJqWuDdrguQTtDcxJYCvpF0YGwrvTyai61wvDVIV9XuKte36ZmGmqdyKq7Ta9u8XB+U3LSWDFSmynYysjfCwKn6GYeqn1ZRttNmpMORNj5y0HdWKyIuoxex37z94JwjVb+tk7/RksgUo1SDHb6QdGV6bFWFirKbMpBuCrDMHb84wgqGCYHoToV0nOPwHrXt61C1KrYAAsouHsNmspB53j07F8JnHoW0nZsVhye3TWqvNOq3+lvpNCerZVv3Rc8l44JGschzkxRT2SjulfbFAjxkzonF+soUmG8fUGxjKb3JlF8NzG+mmiPw+KemOzfWX4WzH3HhIPFDMcppvpc0Z1KNcDYTTbkc1+o+szPEnNZoZzFan+nVsJ6WPVXlEsC0PphuqsbYN5SOQgr0jX+ilbWwtPuFvlBGXQerfDW4MYJlmvczo9O70ovsaXeZp6aceRh8PQB/i1ix+Gkv71B8ppBaYt6ZsdfFot/4WGFvjrux/wBirHLIMzymderfcDlyGQ8o1xTXaO8CbAngCfsIwO2S8FVkMohXWKKIGEoWE284UCd/5nBADhE5O2ggALQyVbZH58JyFtABzaC0RR7cv62RYGAHCIAJ20BEANh9DfTH1ifgKp61MFsOT71MZtSvxXaP0k/ljD0pENpKlTNrfh6Vr9kktVKod3WewzmZ4DGvRqpVptqvTZXRuDKbjw4jeCRL/wBKOk1LFOmJ7K1cGquuTKtek9W9FyeyLsGU7wBK9SxC4XQ1Wqy6gN1C1WpBSA1S7JdAospKpexFixsNse6VxgOL/FIAuqqsqqmqp6xDgA56oFxfcRbjJjRxqYZ1qKKlZqgVWVnYM1bVshDtfXUWAYXAyysVza9LqJeghBYolOmlNyCpRgFoVaZU5LfVN0vtVTfeZA0DR+JWrSSoua1FDLyI893hMl6X6N9RpCslrLXUVV5ntf6g0uHoz0uKlKrhyetSYOovc6lTNh4VL+DiI+ljR96WHxajOlU9W/wVNn+ofWRHZhLBl7KoqLr21dYaxPDj4SR6V4DDo1KphjZaiHXp3J1HTIkG3ZYENbcb7rRljl1Wv/Vo3qoCLjZY2HDu7oxre5VPYRUQzplE7x3TXWHPI85CAf8AQnSn4fGUat8gdV++mx1H+jX8JtNSjkO79559w9TVbPZdlPIix/eblovSZqYWi5GbU01viXqsfmpi5rYvFk7VA1Y36D6TzNAni6/PMQuLxY9Wf63SrYDHGlWSoPdIPhvHyiJT4JxZ7Ghofr0akfFvJovTrAeuwNVBtC6w5r1phmK2jlPRTuropGasB8iJgnSfRxoYl6R91iB8N7g/KeksHH6+m1JS8oi9L9lYywrR5pfsrykfQaU6mWkvpml9AsR7JxwcfUQSH6G4zVWoO9D9GgipLc9XT1LU0ja3bKYD6V65bSFYcDTHglKmo+pY+M5BLI1Mq75UT+pgvyzjAQQSZFUKiGE5BKFhGuLQogggB20E5BAATkEEAO2gVrGCCAC6teGtBBIYHGEnehVe2MpI3ZdwCLKw1grBWKtk1gzZHjBBIJNEbDGi7VUb2eFqColGxFhqU3cK4PV1RWGqNU31czkJD9J8MKjYkh6l6YpOl8g7mn1nqqp1dZlDAtYkbBkTBBAkrfRDTBoY2hUA6rv6p1FrlHYUiPBirD4d01TppgBUwOLpH/ou4PBqXXB+kEEHkkxCs2sitxUeUa02tcbiDlBBGsWJVFsSOEWwj2JHL9vvOQSqySIYoWY/F9hNQ9GOkfW4R6LDOg4seKVLsBzBDeBgglZYJRc9J0fZNylPqZEeEEEw6jodL6Pyz8o0rofjC+FVT7jao5bR5yn+mHRYWrRrj3xqMOJXMH5G0EE9Gi7wXg5z1mCVSol8md6Z7K8pGUjOQS3U5/T/AOsm9DYoprd+r/8AqCCCDHww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3980" name="Picture 12" descr="http://www.vladtime.ru/uploads/posts/1305499394_minnikhanov_2fla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5616624" cy="368303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993353"/>
          </a:xfrm>
        </p:spPr>
        <p:txBody>
          <a:bodyPr>
            <a:normAutofit/>
          </a:bodyPr>
          <a:lstStyle/>
          <a:p>
            <a:r>
              <a:rPr lang="tt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</a:rPr>
              <a:t>Казань - столица  Татарстана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1028" name="Picture 4" descr="http://www.tatar-inform.ru/upload/image/2010_new/goroda_i_stranu/kaz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7"/>
            <a:ext cx="6470126" cy="4318852"/>
          </a:xfrm>
          <a:prstGeom prst="rect">
            <a:avLst/>
          </a:prstGeom>
          <a:noFill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37714">
            <a:off x="251520" y="1340768"/>
            <a:ext cx="1656184" cy="211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99592" y="594928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Столица Татарстана Казань расположена на левом берегу Волги при впадении в нее реки Казанки.</a:t>
            </a:r>
            <a:endParaRPr lang="ru-RU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Спасская башня Казанского Кремля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 r="5128" b="5983"/>
          <a:stretch>
            <a:fillRect/>
          </a:stretch>
        </p:blipFill>
        <p:spPr bwMode="auto">
          <a:xfrm>
            <a:off x="1418051" y="908720"/>
            <a:ext cx="6034270" cy="448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27584" y="5445224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Историко-архитектурный и культурный памятник. </a:t>
            </a:r>
          </a:p>
          <a:p>
            <a:pPr algn="ctr"/>
            <a:r>
              <a:rPr lang="ru-RU" dirty="0" smtClean="0"/>
              <a:t>Спасская башня представляет собой белокаменное четырехъярусное здание высотой 45 метров и шириной 23 метра. </a:t>
            </a:r>
            <a:endParaRPr lang="ru-RU" dirty="0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849</TotalTime>
  <Words>426</Words>
  <Application>Microsoft Office PowerPoint</Application>
  <PresentationFormat>Экран (4:3)</PresentationFormat>
  <Paragraphs>69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Презентация PowerPoint</vt:lpstr>
      <vt:lpstr> Государственная символика Республики Татарстан</vt:lpstr>
      <vt:lpstr>Государственный герб Республики Татарстан</vt:lpstr>
      <vt:lpstr>Государственный флаг  Республики Татарстан</vt:lpstr>
      <vt:lpstr>Государственный гимн Республики Татарстан </vt:lpstr>
      <vt:lpstr>Презентация PowerPoint</vt:lpstr>
      <vt:lpstr> Действующий президент Республики Татарстан </vt:lpstr>
      <vt:lpstr>Казань - столица  Татарстана</vt:lpstr>
      <vt:lpstr>Спасская башня Казанского Кремля</vt:lpstr>
      <vt:lpstr>Мечеть Кул Шариф</vt:lpstr>
      <vt:lpstr>Башня Сююмбике</vt:lpstr>
      <vt:lpstr>Благовещенский Собор</vt:lpstr>
      <vt:lpstr>    Пословицы и поговорки  о Родине  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ГОГИ</dc:creator>
  <cp:lastModifiedBy>Рушания</cp:lastModifiedBy>
  <cp:revision>95</cp:revision>
  <dcterms:created xsi:type="dcterms:W3CDTF">2012-03-15T15:48:24Z</dcterms:created>
  <dcterms:modified xsi:type="dcterms:W3CDTF">2023-02-11T07:12:43Z</dcterms:modified>
</cp:coreProperties>
</file>