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Утренний круг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распечатать\maxresdefault.jpg"/>
          <p:cNvPicPr>
            <a:picLocks noChangeAspect="1" noChangeArrowheads="1"/>
          </p:cNvPicPr>
          <p:nvPr/>
        </p:nvPicPr>
        <p:blipFill>
          <a:blip r:embed="rId2" cstate="print"/>
          <a:srcRect l="4522" t="3801" r="42322" b="9051"/>
          <a:stretch>
            <a:fillRect/>
          </a:stretch>
        </p:blipFill>
        <p:spPr bwMode="auto">
          <a:xfrm>
            <a:off x="2627784" y="1988840"/>
            <a:ext cx="468485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«Утренний круг» - это новый элемент для программы «ОТ РОЖДЕНИЯ ДО ШКОЛЫ» под редакцией Н. Е.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Т. С. Комаровой, Э. М. Дорофеевой.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Пришёл утренний круг в детские сады вместе с методикой Марии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Вальдорфской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педагогикой  и стал аналогом «Утренний кружочек» - программы «Золотой ключик» Е.Е.Кравцовой, Г.Г.Кравцова, а так же «Утро радостных встреч» программы «Радуга»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Т.Н.Дороновой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«Круг радости» примерной образовательной программы дошкольного образования «Открытия».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Утренний круг – одна из форм организации образовательного процесса с детьми в утренний отрезок времени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48872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начало дня, когда дети собираются вместе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порадоваться предстоящему дню,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поделиться впечатлениями, узнать новости 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предположить, что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интересного будет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сегодня, обсудить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совместные планы,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проблемы,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договориться о правилах.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ddu44.minsk.edu.by/ru/sm_full.aspx?guid=979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24944"/>
            <a:ext cx="394734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Темы «Утренних кругов»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-«Ситуации месяца»;</a:t>
            </a:r>
          </a:p>
          <a:p>
            <a:r>
              <a:rPr lang="ru-RU" sz="3400" dirty="0" smtClean="0"/>
              <a:t>-по проектной деятельности;</a:t>
            </a:r>
          </a:p>
          <a:p>
            <a:r>
              <a:rPr lang="ru-RU" sz="3400" dirty="0" smtClean="0"/>
              <a:t>-по календарно-тематическому планированию;</a:t>
            </a:r>
          </a:p>
          <a:p>
            <a:r>
              <a:rPr lang="ru-RU" sz="3400" dirty="0" smtClean="0"/>
              <a:t>-по обстоятельствам (если, например, в группе произошли  ссора, конфликт). </a:t>
            </a:r>
          </a:p>
          <a:p>
            <a:pPr>
              <a:buNone/>
            </a:pPr>
            <a:r>
              <a:rPr lang="ru-RU" sz="3400" i="1" dirty="0" smtClean="0"/>
              <a:t>Например</a:t>
            </a:r>
            <a:r>
              <a:rPr lang="ru-RU" sz="3400" dirty="0" smtClean="0"/>
              <a:t>, по ситуации месяца «Мальчики и девочки» могут быть следующие  темы:</a:t>
            </a:r>
          </a:p>
          <a:p>
            <a:r>
              <a:rPr lang="ru-RU" sz="3400" dirty="0" smtClean="0"/>
              <a:t>«Чем я отличаюсь от мальчиков </a:t>
            </a:r>
          </a:p>
          <a:p>
            <a:r>
              <a:rPr lang="ru-RU" sz="3400" dirty="0" smtClean="0"/>
              <a:t>(девочек)»;</a:t>
            </a:r>
          </a:p>
          <a:p>
            <a:r>
              <a:rPr lang="ru-RU" sz="3400" dirty="0" smtClean="0"/>
              <a:t> «Что влияет на наше настроение?»; </a:t>
            </a:r>
          </a:p>
          <a:p>
            <a:r>
              <a:rPr lang="ru-RU" sz="3400" dirty="0" smtClean="0"/>
              <a:t>«Зачем мы питаемся?»;</a:t>
            </a:r>
          </a:p>
          <a:p>
            <a:r>
              <a:rPr lang="ru-RU" sz="3400" dirty="0" smtClean="0"/>
              <a:t>«Мои добрые поступки по </a:t>
            </a:r>
          </a:p>
          <a:p>
            <a:r>
              <a:rPr lang="ru-RU" sz="3400" dirty="0" smtClean="0"/>
              <a:t>отношению к девочкам (мальчикам)».</a:t>
            </a:r>
          </a:p>
          <a:p>
            <a:pPr>
              <a:buNone/>
            </a:pPr>
            <a:r>
              <a:rPr lang="ru-RU" sz="3400" dirty="0" smtClean="0"/>
              <a:t>По проекту «Семья»</a:t>
            </a:r>
          </a:p>
          <a:p>
            <a:r>
              <a:rPr lang="ru-RU" sz="3400" dirty="0" smtClean="0"/>
              <a:t>«Я люблю свою семью за …»,</a:t>
            </a:r>
          </a:p>
          <a:p>
            <a:r>
              <a:rPr lang="ru-RU" sz="3400" dirty="0" smtClean="0"/>
              <a:t>«Как я забочусь о близких»,</a:t>
            </a:r>
          </a:p>
          <a:p>
            <a:r>
              <a:rPr lang="ru-RU" sz="3400" dirty="0" smtClean="0"/>
              <a:t>«Наши семейные традиции», </a:t>
            </a:r>
          </a:p>
          <a:p>
            <a:r>
              <a:rPr lang="ru-RU" sz="3400" dirty="0" smtClean="0"/>
              <a:t>«Наши  домашние питомцы».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s://papik.pro/uploads/posts/2022-01/1641148302_52-papik-pro-p-detskii-risunok-krug-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068960"/>
            <a:ext cx="3888431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Виды кругов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личностные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 познанию самого себя, своих мыслей, чувств, своего духовного мира, оценка себя в обществе других сверстников и взрослых, развитие речи как средства общения;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событийные.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осмысление собственных действий и состояний (учатся анализировать и передавать своё отношение к событиям прошедшей недели, дня и частично планировать свою деятельность на будущее);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творческие.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творческого потенциала (дети учатся фантазировать, сочинять, релаксация, этюды и представления о музыке, красоте, рассказы по воображению и т.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понятийные.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способствовать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осмысленному пониманию 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восприятию духовной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действительности человека,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  умения решать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спорные вопросы и улаживать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конфликты с помощью речи.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school592.ru/wp-content/uploads/a/0/8/a088d36478e3975ccc97eaf95c87dfc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933056"/>
            <a:ext cx="3884706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 «Утреннего круга»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Позывные для утреннего круга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Организация «Утреннего круга"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Приветствие или «Минутка вхождения в день»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Обмен новостями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5.Различные виды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Игра по теме дня или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Планирование или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календарь дел.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avatars.mds.yandex.net/i?id=c12fb4668f3517b19f62a3c8d725f8f9_l-5288592-images-thumbs&amp;ref=rim&amp;n=13&amp;w=640&amp;h=64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84984"/>
            <a:ext cx="32403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отразить утренний круг в календарном плане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Утренняя гимнастика</a:t>
            </a:r>
            <a:r>
              <a:rPr lang="ru-RU" dirty="0" smtClean="0"/>
              <a:t> (Название или № комплекса)</a:t>
            </a:r>
          </a:p>
          <a:p>
            <a:r>
              <a:rPr lang="ru-RU" b="1" dirty="0" smtClean="0"/>
              <a:t>Сюжетно-ролевая игра,</a:t>
            </a:r>
            <a:endParaRPr lang="ru-RU" dirty="0" smtClean="0"/>
          </a:p>
          <a:p>
            <a:r>
              <a:rPr lang="ru-RU" b="1" dirty="0" smtClean="0"/>
              <a:t>Трудовая </a:t>
            </a:r>
            <a:r>
              <a:rPr lang="ru-RU" b="1" dirty="0" smtClean="0"/>
              <a:t>деятельность</a:t>
            </a:r>
          </a:p>
          <a:p>
            <a:r>
              <a:rPr lang="ru-RU" b="1" dirty="0" smtClean="0"/>
              <a:t>УТРЕННИЙ </a:t>
            </a:r>
            <a:r>
              <a:rPr lang="ru-RU" b="1" dirty="0" smtClean="0"/>
              <a:t>КРУГ. Цель:</a:t>
            </a:r>
            <a:endParaRPr lang="ru-RU" dirty="0" smtClean="0"/>
          </a:p>
          <a:p>
            <a:r>
              <a:rPr lang="ru-RU" dirty="0" smtClean="0"/>
              <a:t>1) Позывной (звук колокольчика).</a:t>
            </a:r>
          </a:p>
          <a:p>
            <a:r>
              <a:rPr lang="ru-RU" dirty="0" smtClean="0"/>
              <a:t>2) Организация круга (дети сидят на полу в кругу, в младшем возрасте можно при помощи яркой веревочки очертить пространство)</a:t>
            </a:r>
          </a:p>
          <a:p>
            <a:r>
              <a:rPr lang="ru-RU" dirty="0" smtClean="0"/>
              <a:t>3) Утреннее приветствие «Здравствуй, Небо!»</a:t>
            </a:r>
          </a:p>
          <a:p>
            <a:r>
              <a:rPr lang="ru-RU" dirty="0" smtClean="0"/>
              <a:t>4) Обмен информацией. Беседа: «Мой домашний питомец» Цель: закрепить знания детей о домашних животных, умение правильно их называть. </a:t>
            </a:r>
          </a:p>
          <a:p>
            <a:r>
              <a:rPr lang="ru-RU" dirty="0" smtClean="0"/>
              <a:t>5) Дыхательная гимнастика «Доброе животное»</a:t>
            </a:r>
          </a:p>
          <a:p>
            <a:r>
              <a:rPr lang="ru-RU" dirty="0" smtClean="0"/>
              <a:t>6) Хороводная игра «Кошки – мышки»</a:t>
            </a:r>
          </a:p>
          <a:p>
            <a:r>
              <a:rPr lang="ru-RU" dirty="0" smtClean="0"/>
              <a:t>Цель: развивать координацию, ориентацию в пространстве, развить координацию слов с движениями, работать над темпом и ритмом речи; обогащать двигательный опыт детей; воспитывать желание выразительно двигаться; быть аккуратным в движениях и перемещениях.</a:t>
            </a:r>
          </a:p>
          <a:p>
            <a:r>
              <a:rPr lang="ru-RU" dirty="0" smtClean="0"/>
              <a:t>7) Планирование дня: цель составить план </a:t>
            </a:r>
          </a:p>
          <a:p>
            <a:r>
              <a:rPr lang="ru-RU" dirty="0" smtClean="0"/>
              <a:t>работы на день по изучению домашних животных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www.maam.ru/upload/blogs/detsad-234516-15015949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149080"/>
            <a:ext cx="2838450" cy="212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302</Words>
  <Application>Microsoft Office PowerPoint</Application>
  <PresentationFormat>Экран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Утренний круг в детском саду</vt:lpstr>
      <vt:lpstr>«Утренний круг» - это новый элемент для программы «ОТ РОЖДЕНИЯ ДО ШКОЛЫ» под редакцией Н. Е. Вераксы, Т. С. Комаровой, Э. М. Дорофеевой.  </vt:lpstr>
      <vt:lpstr>Утренний круг – одна из форм организации образовательного процесса с детьми в утренний отрезок времени</vt:lpstr>
      <vt:lpstr>Темы «Утренних кругов» </vt:lpstr>
      <vt:lpstr>Виды кругов</vt:lpstr>
      <vt:lpstr>Структура «Утреннего круга» </vt:lpstr>
      <vt:lpstr>Как отразить утренний круг в календарном плане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Утренний круг в детском саду</dc:title>
  <dc:creator>Юлия</dc:creator>
  <cp:lastModifiedBy>Юлия</cp:lastModifiedBy>
  <cp:revision>6</cp:revision>
  <dcterms:created xsi:type="dcterms:W3CDTF">2023-01-29T15:42:18Z</dcterms:created>
  <dcterms:modified xsi:type="dcterms:W3CDTF">2023-01-31T10:39:17Z</dcterms:modified>
</cp:coreProperties>
</file>