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926" autoAdjust="0"/>
    <p:restoredTop sz="86402" autoAdjust="0"/>
  </p:normalViewPr>
  <p:slideViewPr>
    <p:cSldViewPr>
      <p:cViewPr varScale="1">
        <p:scale>
          <a:sx n="38" d="100"/>
          <a:sy n="38" d="100"/>
        </p:scale>
        <p:origin x="-12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437040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image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4612"/>
            <a:ext cx="9144000" cy="67833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Упадок Эллады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esktop\ancient_rhod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9144000" cy="5572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image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image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image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3e74541897408da57c8a15d2cbcdc2b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1648031877_15-kartinkin-net-p-drevnyaya-sparta-kartinki-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</Words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Упадок Эллады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2023-02-08T09:45:24Z</dcterms:created>
  <dcterms:modified xsi:type="dcterms:W3CDTF">2023-02-08T10:01:31Z</dcterms:modified>
</cp:coreProperties>
</file>