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4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7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собака 2.wav"/>
          </p:stSnd>
        </p:sndAc>
      </p:transition>
    </mc:Choice>
    <mc:Fallback xmlns="">
      <p:transition spd="slow">
        <p:fade/>
        <p:sndAc>
          <p:stSnd>
            <p:snd r:embed="rId4" name="собака 2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50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лошадь ржание, фырчание 6.wav"/>
          </p:stSnd>
        </p:sndAc>
      </p:transition>
    </mc:Choice>
    <mc:Fallback xmlns="">
      <p:transition spd="slow">
        <p:fade/>
        <p:sndAc>
          <p:stSnd>
            <p:snd r:embed="rId4" name="лошадь ржание, фырчание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33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корова 6.wav"/>
          </p:stSnd>
        </p:sndAc>
      </p:transition>
    </mc:Choice>
    <mc:Fallback xmlns="">
      <p:transition spd="slow">
        <p:fade/>
        <p:sndAc>
          <p:stSnd>
            <p:snd r:embed="rId4" name="корова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6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свиньи 5.wav"/>
          </p:stSnd>
        </p:sndAc>
      </p:transition>
    </mc:Choice>
    <mc:Fallback xmlns="">
      <p:transition spd="slow">
        <p:fade/>
        <p:sndAc>
          <p:stSnd>
            <p:snd r:embed="rId4" name="свиньи 5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50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птицы 9.wav"/>
          </p:stSnd>
        </p:sndAc>
      </p:transition>
    </mc:Choice>
    <mc:Fallback xmlns="">
      <p:transition spd="slow">
        <p:blinds dir="vert"/>
        <p:sndAc>
          <p:stSnd>
            <p:snd r:embed="rId4" name="птицы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24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медведь ревёт 3с.wav"/>
          </p:stSnd>
        </p:sndAc>
      </p:transition>
    </mc:Choice>
    <mc:Fallback xmlns="">
      <p:transition spd="slow">
        <p:blinds dir="vert"/>
        <p:sndAc>
          <p:stSnd>
            <p:snd r:embed="rId4" name="медведь ревёт 3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91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Лось.wav"/>
          </p:stSnd>
        </p:sndAc>
      </p:transition>
    </mc:Choice>
    <mc:Fallback xmlns="">
      <p:transition spd="slow">
        <p:blinds dir="vert"/>
        <p:sndAc>
          <p:stSnd>
            <p:snd r:embed="rId4" name="Лось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32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птицы 9.wav"/>
          </p:stSnd>
        </p:sndAc>
      </p:transition>
    </mc:Choice>
    <mc:Fallback xmlns="">
      <p:transition spd="slow">
        <p:blinds dir="vert"/>
        <p:sndAc>
          <p:stSnd>
            <p:snd r:embed="rId4" name="птицы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8</cp:revision>
  <dcterms:modified xsi:type="dcterms:W3CDTF">2023-02-09T13:06:07Z</dcterms:modified>
</cp:coreProperties>
</file>