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6" r:id="rId4"/>
    <p:sldId id="267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3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4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84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150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  <p:sndAc>
          <p:stSnd>
            <p:snd r:embed="rId2" name="Пальчики 6.wav"/>
          </p:stSnd>
        </p:sndAc>
      </p:transition>
    </mc:Choice>
    <mc:Fallback xmlns="">
      <p:transition spd="slow">
        <p:fade/>
        <p:sndAc>
          <p:stSnd>
            <p:snd r:embed="rId4" name="Пальчики 6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774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  <p:sndAc>
          <p:stSnd>
            <p:snd r:embed="rId2" name="кошка 10.wav"/>
          </p:stSnd>
        </p:sndAc>
      </p:transition>
    </mc:Choice>
    <mc:Fallback xmlns="">
      <p:transition spd="slow">
        <p:fade/>
        <p:sndAc>
          <p:stSnd>
            <p:snd r:embed="rId4" name="кошка 10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7573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  <p:sndAc>
          <p:stSnd>
            <p:snd r:embed="rId2" name="Лев рычит 7с.wav"/>
          </p:stSnd>
        </p:sndAc>
      </p:transition>
    </mc:Choice>
    <mc:Fallback xmlns="">
      <p:transition spd="slow">
        <p:fade/>
        <p:sndAc>
          <p:stSnd>
            <p:snd r:embed="rId4" name="Лев рычит 7с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8327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  <p:sndAc>
          <p:stSnd>
            <p:snd r:embed="rId2" name="Леопард 3.wav"/>
          </p:stSnd>
        </p:sndAc>
      </p:transition>
    </mc:Choice>
    <mc:Fallback xmlns="">
      <p:transition spd="slow">
        <p:fade/>
        <p:sndAc>
          <p:stSnd>
            <p:snd r:embed="rId4" name="Леопард 3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7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Энциклопедия для воспитателей. </dc:title>
  <dc:subject>Старшая группа</dc:subject>
  <dc:creator>Волкова Нина Александровна</dc:creator>
  <cp:lastModifiedBy>Нина Александровна</cp:lastModifiedBy>
  <cp:revision>8</cp:revision>
  <dcterms:modified xsi:type="dcterms:W3CDTF">2023-02-09T13:14:16Z</dcterms:modified>
</cp:coreProperties>
</file>