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4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BFDFB"/>
              </a:clrFrom>
              <a:clrTo>
                <a:srgbClr val="FB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764422"/>
      </p:ext>
    </p:extLst>
  </p:cSld>
  <p:clrMapOvr>
    <a:masterClrMapping/>
  </p:clrMapOvr>
  <p:transition spd="slow">
    <p:wheel spokes="1"/>
    <p:sndAc>
      <p:stSnd>
        <p:snd r:embed="rId2" name="собака 2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591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  <p:sndAc>
          <p:stSnd>
            <p:snd r:embed="rId2" name="волки 4.wav"/>
          </p:stSnd>
        </p:sndAc>
      </p:transition>
    </mc:Choice>
    <mc:Fallback xmlns="">
      <p:transition spd="slow">
        <p:fade/>
        <p:sndAc>
          <p:stSnd>
            <p:snd r:embed="rId4" name="волки 4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птицы 9.wav"/>
          </p:stSnd>
        </p:sndAc>
      </p:transition>
    </mc:Choice>
    <mc:Fallback xmlns="">
      <p:transition spd="slow">
        <p:split orient="vert"/>
        <p:sndAc>
          <p:stSnd>
            <p:snd r:embed="rId4" name="птицы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8</cp:revision>
  <dcterms:modified xsi:type="dcterms:W3CDTF">2023-02-09T13:14:33Z</dcterms:modified>
</cp:coreProperties>
</file>