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Утро в деревне.wav"/>
          </p:stSnd>
        </p:sndAc>
      </p:transition>
    </mc:Choice>
    <mc:Fallback>
      <p:transition spd="slow">
        <p:fade/>
        <p:sndAc>
          <p:stSnd>
            <p:snd r:embed="rId2" name="Утро в деревне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3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2" name="Деревня.wav"/>
          </p:stSnd>
        </p:sndAc>
      </p:transition>
    </mc:Choice>
    <mc:Fallback>
      <p:transition spd="slow">
        <p:fade/>
        <p:sndAc>
          <p:stSnd>
            <p:snd r:embed="rId2" name="Дерев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лошадь 07.wav"/>
          </p:stSnd>
        </p:sndAc>
      </p:transition>
    </mc:Choice>
    <mc:Fallback>
      <p:transition spd="slow">
        <p:fade/>
        <p:sndAc>
          <p:stSnd>
            <p:snd r:embed="rId2" name="лошадь 0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1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свиньи 5.wav"/>
          </p:stSnd>
        </p:sndAc>
      </p:transition>
    </mc:Choice>
    <mc:Fallback>
      <p:transition spd="slow">
        <p:fade/>
        <p:sndAc>
          <p:stSnd>
            <p:snd r:embed="rId2" name="свиньи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76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2" name="Деревня.wav"/>
          </p:stSnd>
        </p:sndAc>
      </p:transition>
    </mc:Choice>
    <mc:Fallback>
      <p:transition spd="slow">
        <p:fade/>
        <p:sndAc>
          <p:stSnd>
            <p:snd r:embed="rId2" name="Дерев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78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2" name="корова 6.wav"/>
          </p:stSnd>
        </p:sndAc>
      </p:transition>
    </mc:Choice>
    <mc:Fallback>
      <p:transition spd="slow">
        <p:fade/>
        <p:sndAc>
          <p:stSnd>
            <p:snd r:embed="rId2" name="корова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4F4"/>
              </a:clrFrom>
              <a:clrTo>
                <a:srgbClr val="FB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868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корова 6.wav"/>
          </p:stSnd>
        </p:sndAc>
      </p:transition>
    </mc:Choice>
    <mc:Fallback>
      <p:transition spd="slow">
        <p:fade/>
        <p:sndAc>
          <p:stSnd>
            <p:snd r:embed="rId2" name="корова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592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3</cp:revision>
  <dcterms:modified xsi:type="dcterms:W3CDTF">2019-11-17T03:44:48Z</dcterms:modified>
</cp:coreProperties>
</file>