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1" r:id="rId3"/>
    <p:sldId id="280" r:id="rId4"/>
    <p:sldId id="282" r:id="rId5"/>
    <p:sldId id="258" r:id="rId6"/>
    <p:sldId id="257" r:id="rId7"/>
    <p:sldId id="259" r:id="rId8"/>
    <p:sldId id="260" r:id="rId9"/>
    <p:sldId id="289" r:id="rId10"/>
    <p:sldId id="261" r:id="rId11"/>
    <p:sldId id="262" r:id="rId12"/>
    <p:sldId id="288" r:id="rId13"/>
    <p:sldId id="263" r:id="rId14"/>
    <p:sldId id="285" r:id="rId15"/>
    <p:sldId id="264" r:id="rId16"/>
    <p:sldId id="266" r:id="rId17"/>
    <p:sldId id="284" r:id="rId18"/>
    <p:sldId id="267" r:id="rId19"/>
    <p:sldId id="268" r:id="rId20"/>
    <p:sldId id="269" r:id="rId21"/>
    <p:sldId id="270" r:id="rId22"/>
    <p:sldId id="286" r:id="rId23"/>
    <p:sldId id="272" r:id="rId24"/>
    <p:sldId id="274" r:id="rId25"/>
    <p:sldId id="276" r:id="rId26"/>
    <p:sldId id="290" r:id="rId27"/>
    <p:sldId id="278" r:id="rId28"/>
    <p:sldId id="27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8.xml"/><Relationship Id="rId1" Type="http://schemas.openxmlformats.org/officeDocument/2006/relationships/video" Target="file:///C:\Users\Pro\Desktop\&#1085;&#1072;%20&#1074;&#1099;&#1089;&#1090;&#1091;&#1087;&#1083;&#1077;&#1085;&#1080;&#1077;\20221027_162608.mp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8.xml"/><Relationship Id="rId1" Type="http://schemas.openxmlformats.org/officeDocument/2006/relationships/video" Target="file:///C:\Users\Pro\Desktop\&#1085;&#1072;%20&#1074;&#1099;&#1089;&#1090;&#1091;&#1087;&#1083;&#1077;&#1085;&#1080;&#1077;\video-5feff77f1bfd4ca99c330c7b49cedfc0-V.mp4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video" Target="file:///C:\Users\Pro\Desktop\&#1085;&#1072;%20&#1074;&#1099;&#1089;&#1090;&#1091;&#1087;&#1083;&#1077;&#1085;&#1080;&#1077;\20221222_104742.mp4" TargetMode="External"/><Relationship Id="rId2" Type="http://schemas.openxmlformats.org/officeDocument/2006/relationships/video" Target="file:///C:\Users\Pro\Desktop\&#1085;&#1072;%20&#1074;&#1099;&#1089;&#1090;&#1091;&#1087;&#1083;&#1077;&#1085;&#1080;&#1077;\20221222_103748.mp4" TargetMode="Externa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file:///C:\Users\Pro\Desktop\&#1085;&#1072;%20&#1074;&#1099;&#1089;&#1090;&#1091;&#1087;&#1083;&#1077;&#1085;&#1080;&#1077;\20221011_110014.mp4" TargetMode="External"/><Relationship Id="rId1" Type="http://schemas.openxmlformats.org/officeDocument/2006/relationships/video" Target="file:///C:\Users\Pro\Desktop\&#1085;&#1072;%20&#1074;&#1099;&#1089;&#1090;&#1091;&#1087;&#1083;&#1077;&#1085;&#1080;&#1077;\20221011_105653.mp4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196752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Вопросы взаимодействия с социальными партнерами, сетевое взаимодействие между ОО в инклюзивном образовании дошкольников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Воспитатели : </a:t>
            </a:r>
            <a:r>
              <a:rPr lang="ru-RU" dirty="0" err="1" smtClean="0"/>
              <a:t>Поломошнова</a:t>
            </a:r>
            <a:r>
              <a:rPr lang="ru-RU" dirty="0" smtClean="0"/>
              <a:t> Анна Ивановна</a:t>
            </a:r>
          </a:p>
          <a:p>
            <a:r>
              <a:rPr lang="ru-RU" dirty="0" smtClean="0"/>
              <a:t>                           Филипьева Ирина Евгеньевна</a:t>
            </a:r>
          </a:p>
          <a:p>
            <a:endParaRPr lang="ru-RU" dirty="0" smtClean="0"/>
          </a:p>
          <a:p>
            <a:r>
              <a:rPr lang="ru-RU" dirty="0"/>
              <a:t>м</a:t>
            </a:r>
            <a:r>
              <a:rPr lang="ru-RU" dirty="0" smtClean="0"/>
              <a:t>униципальное бюджетное дошкольное образовательное учреждение "Детский сад комбинированного вида №16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128792" cy="11967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Взаимодействие  с Музейно-выставочным  центром имени Д.С. Каргополова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000" dirty="0"/>
          </a:p>
        </p:txBody>
      </p:sp>
      <p:pic>
        <p:nvPicPr>
          <p:cNvPr id="4098" name="Picture 2" descr="D:\фото\подготовительная 22=23\музейно выставочный театр теней\20221020_10555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4954893" y="1677955"/>
            <a:ext cx="3849621" cy="2887216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099" name="Picture 3" descr="D:\фото\подготовительная 22=23\музейно выставочный театр теней\20221020_10353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232756"/>
            <a:ext cx="4176464" cy="3132348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4437112"/>
            <a:ext cx="5076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Просмотр теневого театра «Гуси – лебеди»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157192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личностном развитии дошкольника особая роль отводиться музейной педагогике. Музей является тем духовным </a:t>
            </a:r>
            <a:r>
              <a:rPr lang="ru-RU" i="1" dirty="0" smtClean="0"/>
              <a:t>«наполнителем»</a:t>
            </a:r>
            <a:r>
              <a:rPr lang="ru-RU" dirty="0" smtClean="0"/>
              <a:t>, который не позволит предать забвению историю, будет поддерживать в </a:t>
            </a:r>
            <a:r>
              <a:rPr lang="ru-RU" b="1" dirty="0" smtClean="0"/>
              <a:t>детских</a:t>
            </a:r>
            <a:r>
              <a:rPr lang="ru-RU" dirty="0" smtClean="0"/>
              <a:t> сердцах чувство любви, уважения. Привязанности к отчему дому, малой родине, России.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фото\подготовительная 22=23\музейно выставочный театр теней\20221020_11071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852936"/>
            <a:ext cx="4608512" cy="3456384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123" name="Picture 3" descr="D:\фото\подготовительная 22=23\музейно выставочный театр теней\20221020_11080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088" y="908720"/>
            <a:ext cx="3429000" cy="4572000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692696"/>
            <a:ext cx="47525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Сделать мир музейных экспонатов понятным, значимым для ребенка помогает тесное сотрудничество  ДОУ и музейных работников. 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Взаимодействие с детскими садами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908720"/>
            <a:ext cx="30963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рамках реализации плана сетевого </a:t>
            </a:r>
          </a:p>
          <a:p>
            <a:r>
              <a:rPr lang="ru-RU" dirty="0" smtClean="0"/>
              <a:t>взаимодействия по формированию патриотизма  и гражданственности у детей дошкольного возраста к нам в гости приходили ребята из детского сада №50. Для них организовывалось занятие «В русской избе», </a:t>
            </a:r>
          </a:p>
          <a:p>
            <a:r>
              <a:rPr lang="ru-RU" dirty="0" smtClean="0"/>
              <a:t>в ходе которого гости познакомились с предметами  крестьянского быта и их предназначением.</a:t>
            </a:r>
          </a:p>
          <a:p>
            <a:endParaRPr lang="ru-RU" dirty="0" smtClean="0"/>
          </a:p>
        </p:txBody>
      </p:sp>
      <p:pic>
        <p:nvPicPr>
          <p:cNvPr id="4" name="Picture 1" descr="C:\Users\Pro\Desktop\на выступление\Screenshot_20230115-204616_VK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9969" y="836712"/>
            <a:ext cx="3181951" cy="2890272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5362" name="Picture 2" descr="C:\Users\Pro\Desktop\на выступление\Screenshot_20230115-204608_V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3861048"/>
            <a:ext cx="3068896" cy="2852936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08912" cy="504056"/>
          </a:xfrm>
          <a:effectLst/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0070C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cs typeface="Times New Roman" pitchFamily="18" charset="0"/>
              </a:rPr>
              <a:t>Фестиваль национальных культур</a:t>
            </a:r>
            <a:br>
              <a:rPr lang="ru-RU" sz="2700" dirty="0" smtClean="0">
                <a:solidFill>
                  <a:srgbClr val="0070C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cs typeface="Times New Roman" pitchFamily="18" charset="0"/>
              </a:rPr>
            </a:br>
            <a:r>
              <a:rPr lang="ru-RU" sz="2700" dirty="0" smtClean="0">
                <a:solidFill>
                  <a:srgbClr val="0070C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cs typeface="Times New Roman" pitchFamily="18" charset="0"/>
              </a:rPr>
              <a:t>         «Мы вместе»</a:t>
            </a:r>
            <a:r>
              <a:rPr lang="ru-RU" sz="1600" dirty="0" smtClean="0">
                <a:solidFill>
                  <a:srgbClr val="0070C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70C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pic>
        <p:nvPicPr>
          <p:cNvPr id="5" name="Содержимое 4" descr="IMG-e906f70f6613a40b84ff89b015b26316-V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732656"/>
            <a:ext cx="3529523" cy="1984376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6" name="Содержимое 5" descr="20211209_105658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644008" y="1764438"/>
            <a:ext cx="3561641" cy="2672674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4574063"/>
            <a:ext cx="3976582" cy="223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47664" y="3837046"/>
            <a:ext cx="2232248" cy="2976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251520" y="764704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Участие в фольклорном фестивале для детей означает расширение коммуникативного пространства. Это возможность общаться с детьми других детских садов, видеть, что умеют другие ребята, получать опыт.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20221027_162608.mp4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611559" y="332656"/>
            <a:ext cx="8060365" cy="6045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96944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Мероприятия со студентами педагогического  колледжа и медицинского техникума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1" y="1556792"/>
            <a:ext cx="2891813" cy="216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128" y="1412776"/>
            <a:ext cx="307234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75856" y="1196752"/>
            <a:ext cx="1908212" cy="254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3915054"/>
            <a:ext cx="3672408" cy="2754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4139952" y="3718679"/>
            <a:ext cx="50040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Как правило, студенты проходят практику в группах. Большое время дети проводят в общении со студентами. Студенты педагогического колледжа не только выполняют задания, которые определены планом в определенные дни практики, но и посещают детский сад дополнительно, в другие дни. Активно помогают в организации и подготовке воспитанников ДОУ к значимым мероприятиям и сами принимают участие.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467600" cy="65293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Поход в театр «Сказка» в ДК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196" name="Picture 4" descr="C:\Users\Pro\Desktop\на выступление\Снимок экрана 2023-01-12 16441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196752"/>
            <a:ext cx="3852634" cy="2199709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197" name="Picture 5" descr="C:\Users\Pro\Desktop\на выступление\Снимок экрана 2023-01-12 164616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1078" y="3492876"/>
            <a:ext cx="2463290" cy="3248492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198" name="Picture 6" descr="C:\Users\Pro\Desktop\на выступление\Снимок экрана 2023-01-12 16473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717032"/>
            <a:ext cx="3841731" cy="2871789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3968" y="1124744"/>
            <a:ext cx="47160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Детям с ОВЗ  театральная деятельность помогает  раскрепоститься, формирует коммуникативные умения, повышает самооценку, развивает речь, эмоциональную сферу и просто вносит яркое незабываемое разнообразие в повседневную жизнь, обогащает внутренний мир. 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Просмотр сказки в ДОУ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Pro\Desktop\на выступление\IMG_20221006_15393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124744"/>
            <a:ext cx="3785592" cy="5047456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8914" name="Picture 2" descr="C:\Users\Pro\Desktop\на выступление\IMG_20221007_09023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00699" y="1121900"/>
            <a:ext cx="3787725" cy="5050300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4608512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Экскурсия на трамвае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5" name="Содержимое 4" descr="20210512_09391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620688"/>
            <a:ext cx="2394266" cy="3192355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Содержимое 5" descr="20210512_100913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3095893" y="620688"/>
            <a:ext cx="2412211" cy="3214589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20210512_1006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347325" y="4077072"/>
            <a:ext cx="3160779" cy="2370584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Picture 2" descr="https://sun9-59.userapi.com/c846420/v846420629/17ced6/6f9JM8frHM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9600" y="5029200"/>
            <a:ext cx="1447800" cy="145044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96136" y="1340768"/>
            <a:ext cx="298884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Экскурсия - одна из важных форм учебно-воспитательной работы для успешной социализации детей. Обучение детей с помощью экскурсий предусматривает развитию наблюдательности, тренировку памяти и коррекцию мышления.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48680"/>
            <a:ext cx="669674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Проект «</a:t>
            </a:r>
            <a:r>
              <a:rPr lang="ru-RU" sz="2800" b="1" dirty="0" err="1" smtClean="0">
                <a:solidFill>
                  <a:srgbClr val="FF0000"/>
                </a:solidFill>
              </a:rPr>
              <a:t>Посткроссинг</a:t>
            </a:r>
            <a:r>
              <a:rPr lang="ru-RU" sz="2800" b="1" dirty="0" smtClean="0">
                <a:solidFill>
                  <a:srgbClr val="FF0000"/>
                </a:solidFill>
              </a:rPr>
              <a:t> между детскими садами. Письмо другу»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Посткроссинг</a:t>
            </a:r>
            <a:r>
              <a:rPr lang="ru-RU" dirty="0" smtClean="0"/>
              <a:t> — это обмен открытками с людьми по всему миру.</a:t>
            </a:r>
            <a:r>
              <a:rPr lang="ru-RU" b="1" dirty="0" smtClean="0"/>
              <a:t> </a:t>
            </a:r>
          </a:p>
          <a:p>
            <a:r>
              <a:rPr lang="ru-RU" dirty="0" err="1" smtClean="0"/>
              <a:t>Посткроссинг</a:t>
            </a:r>
            <a:r>
              <a:rPr lang="ru-RU" dirty="0" smtClean="0"/>
              <a:t> – международный проект по обмену почтовыми открытками. В нашем случае, это переписка более широкого уровня, с обменом информацией об истории городов и поселков, где проживают адресаты. Обмен письмами, открытками, магнитами, подарками в виде детских рисунков, аппликаций, раскрасок.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3573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42" name="Picture 2" descr="https://static.daru-dar.org/s1024/01/02/f1/87/f187711cc05d5432d59d43a78fe93200ef8d7be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4221088"/>
            <a:ext cx="4104456" cy="2257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068960"/>
            <a:ext cx="7704856" cy="85496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МБОДУ «Д/с КВ №16» сотрудничает с разными социальными и общественными структурами через разнообразные формы и виды совместной деятельности.</a:t>
            </a:r>
            <a:r>
              <a:rPr lang="ru-RU" sz="27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+mn-lt"/>
              </a:rPr>
            </a:br>
            <a:r>
              <a:rPr lang="ru-RU" sz="2700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Приоритетным направлением сотрудничества является: </a:t>
            </a:r>
            <a:r>
              <a:rPr lang="ru-RU" sz="2200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</a:br>
            <a:r>
              <a:rPr lang="ru-RU" sz="2200" dirty="0" smtClean="0">
                <a:latin typeface="+mn-lt"/>
                <a:cs typeface="Times New Roman" pitchFamily="18" charset="0"/>
              </a:rPr>
              <a:t/>
            </a:r>
            <a:br>
              <a:rPr lang="ru-RU" sz="2200" dirty="0" smtClean="0">
                <a:latin typeface="+mn-lt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>
                <a:latin typeface="Georgia" pitchFamily="18" charset="0"/>
              </a:rPr>
              <a:t/>
            </a:r>
            <a:br>
              <a:rPr lang="ru-RU" sz="3200" dirty="0" smtClean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492896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Создание условий для полноценного проживания ребенком дошкольного детства; сохранение и укрепление здоровья детей, формирование основ базовой культуры личности, творческого потенциала воспитанников, подготовка ребенка к жизни в современном обществе.</a:t>
            </a:r>
            <a:r>
              <a:rPr lang="ru-RU" sz="2400" dirty="0" smtClean="0">
                <a:cs typeface="Times New Roman" pitchFamily="18" charset="0"/>
              </a:rPr>
              <a:t/>
            </a:r>
            <a:br>
              <a:rPr lang="ru-RU" sz="2400" dirty="0" smtClean="0">
                <a:cs typeface="Times New Roman" pitchFamily="18" charset="0"/>
              </a:rPr>
            </a:br>
            <a:r>
              <a:rPr lang="ru-RU" sz="2400" dirty="0" smtClean="0">
                <a:cs typeface="Times New Roman" pitchFamily="18" charset="0"/>
              </a:rPr>
              <a:t/>
            </a:r>
            <a:br>
              <a:rPr lang="ru-RU" sz="2400" dirty="0" smtClean="0">
                <a:cs typeface="Times New Roman" pitchFamily="18" charset="0"/>
              </a:rPr>
            </a:br>
            <a:r>
              <a:rPr lang="ru-RU" sz="2400" dirty="0" smtClean="0"/>
              <a:t>Цель сотрудничества со всеми социальными организациями одна – социализация детей.</a:t>
            </a:r>
            <a:endParaRPr lang="ru-RU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5" name="Picture 3" descr="F:\аня\письмо другу\IMG-fc441752b258cfa2451d41bb53f91e05-V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332656"/>
            <a:ext cx="3657600" cy="2743200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8676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2656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3260981"/>
            <a:ext cx="259228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3923928" y="3717032"/>
            <a:ext cx="47525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Изучая карту страны – России, ребятам очень захотелось найти друзей. Узнать где они живут, какие достопримечательности есть у них в городе  (поселке) и многое другое. Ребята предложили разные способы найти друзей, но самый интересный – это переписка с друзьями.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F:\аня\письмо другу\IMG-cab3fe35c75f6aabbd4bc7ab3776e18d-V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7574" y="188640"/>
            <a:ext cx="2970330" cy="396044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29700" name="Picture 4" descr="F:\аня\письмо другу\IMG-06929e8134ee0024915c011d16e9c1ab-V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236645"/>
            <a:ext cx="2934326" cy="3912435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4941168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Рассказали о проекте родителям, о том, что нужна будет их помощь в реализации проекта.. Мы  с детьми написали письма ребятам других садов России. Рассказали о себе (о группе), о своем городе (историю, о достопримечательностях), нарисовали им рисунки. Вложили в конверты и попросили родителей вместе с ребенком отправить письмо по почте.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video-5feff77f1bfd4ca99c330c7b49cedfc0-V.mp4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395536" y="260648"/>
            <a:ext cx="8064366" cy="6048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7" y="1188652"/>
            <a:ext cx="4032448" cy="2696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4121696"/>
            <a:ext cx="345638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" name="Picture 2" descr="F:\аня\письмо другу\письмо\20221212_15574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1189856"/>
            <a:ext cx="3657600" cy="274320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Picture 3" descr="F:\аня\письмо другу\письмо\20221216_15524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8024" y="4149080"/>
            <a:ext cx="3456384" cy="2592288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9" name="Прямоугольник 8"/>
          <p:cNvSpPr/>
          <p:nvPr/>
        </p:nvSpPr>
        <p:spPr>
          <a:xfrm>
            <a:off x="395536" y="188640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Когда мы получаем письма, читаем их вместе. Но на этом мы не останавливаемся. Мы находим город на карте от куда пришло письмо. Ставим флажок.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52120" y="2708920"/>
            <a:ext cx="302433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37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852936"/>
            <a:ext cx="2888940" cy="385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3795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43808" y="260648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332656"/>
            <a:ext cx="244827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Ребята с удовольствием пишут письма. </a:t>
            </a:r>
            <a:r>
              <a:rPr lang="ru-RU" dirty="0" smtClean="0"/>
              <a:t>изготавливают открытки, рисуют рисунки для друзей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5338936" cy="7060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Экскурсия на почту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052736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686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3789040"/>
            <a:ext cx="2131541" cy="2842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088" y="1124744"/>
            <a:ext cx="345638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4149080"/>
            <a:ext cx="30243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Современные дети мало знакомы с работой почты, почтовых служащих историей возникновения почтовой службы, однако «Почта - незаменимый помощник человека»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20221222_103748.mp4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2"/>
          </p:nvPr>
        </p:nvPicPr>
        <p:blipFill>
          <a:blip r:embed="rId5" cstate="screen"/>
          <a:stretch>
            <a:fillRect/>
          </a:stretch>
        </p:blipFill>
        <p:spPr>
          <a:xfrm>
            <a:off x="827584" y="2348880"/>
            <a:ext cx="3048000" cy="2286000"/>
          </a:xfrm>
          <a:prstGeom prst="rect">
            <a:avLst/>
          </a:prstGeom>
        </p:spPr>
      </p:pic>
      <p:pic>
        <p:nvPicPr>
          <p:cNvPr id="6" name="20221222_104742.mp4">
            <a:hlinkClick r:id="" action="ppaction://media"/>
          </p:cNvPr>
          <p:cNvPicPr>
            <a:picLocks noGrp="1" noRot="1" noChangeAspect="1"/>
          </p:cNvPicPr>
          <p:nvPr>
            <p:ph sz="quarter" idx="2"/>
            <a:videoFile r:link="rId3"/>
          </p:nvPr>
        </p:nvPicPr>
        <p:blipFill>
          <a:blip r:embed="rId5" cstate="screen"/>
          <a:stretch>
            <a:fillRect/>
          </a:stretch>
        </p:blipFill>
        <p:spPr>
          <a:xfrm>
            <a:off x="5004048" y="2348880"/>
            <a:ext cx="3048000" cy="2286000"/>
          </a:xfrm>
          <a:prstGeom prst="rect">
            <a:avLst/>
          </a:prstGeom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491880" y="5373216"/>
          <a:ext cx="1489075" cy="550863"/>
        </p:xfrm>
        <a:graphic>
          <a:graphicData uri="http://schemas.openxmlformats.org/presentationml/2006/ole">
            <p:oleObj spid="_x0000_s1029" name="Объект упаковщика для оболочки" showAsIcon="1" r:id="rId6" imgW="1489753" imgH="54453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564904"/>
            <a:ext cx="4262603" cy="31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2996952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539552" y="404664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Участвуя в таких мероприятиях, каждый ребенок с ограниченными возможностями имеет возможность показать свои возможности или просто продемонстрировать необходимость в социуме. И окружающие его люди тоже учатся быть рядом  с такими детьми, принимать их.</a:t>
            </a:r>
            <a:endParaRPr lang="ru-RU" sz="2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6512" y="0"/>
            <a:ext cx="9170441" cy="68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869160"/>
            <a:ext cx="8640960" cy="1368152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200" cap="none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Задачи:</a:t>
            </a:r>
            <a:br>
              <a:rPr lang="ru-RU" sz="2200" cap="none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</a:br>
            <a:r>
              <a:rPr lang="ru-RU" sz="2200" cap="none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- создать условия позитивного изменения  дошкольной образовательной организации в соответствии с требованиями ФГОС ДО   и  общественными ожиданиями;</a:t>
            </a:r>
            <a:br>
              <a:rPr lang="ru-RU" sz="2200" cap="none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</a:br>
            <a:r>
              <a:rPr lang="ru-RU" sz="2200" cap="none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-установить партнёрские отношения с сообществом для поддержания благоприятного (как для дошкольной образовательной организации, так и сообщества) общественного окружения;</a:t>
            </a:r>
            <a:br>
              <a:rPr lang="ru-RU" sz="2200" cap="none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</a:br>
            <a:r>
              <a:rPr lang="ru-RU" sz="2200" cap="none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-развивать у всех участников образовательного процесса коммуникативные способности, доброжелательность к окружающим, готовность к сотрудничеству и самореализации;</a:t>
            </a:r>
            <a:br>
              <a:rPr lang="ru-RU" sz="2200" cap="none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</a:br>
            <a:r>
              <a:rPr lang="ru-RU" sz="2200" cap="none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 -стимулировать развитие активной гражданской позиции сопричастности к судьбе детского сада, малой родины;</a:t>
            </a:r>
            <a:br>
              <a:rPr lang="ru-RU" sz="2200" cap="none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</a:br>
            <a:r>
              <a:rPr lang="ru-RU" sz="2200" cap="none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-формировать положительный имидж дошкольного образовательного учреждения в местном социуме;</a:t>
            </a:r>
            <a:br>
              <a:rPr lang="ru-RU" sz="2200" cap="none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</a:br>
            <a:r>
              <a:rPr lang="ru-RU" sz="2200" cap="none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-установление контактов с организациями и учреждениями муниципального района;</a:t>
            </a:r>
            <a:br>
              <a:rPr lang="ru-RU" sz="2200" cap="none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</a:br>
            <a:r>
              <a:rPr lang="ru-RU" sz="2200" cap="none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-информирование родителей о проводимых мероприятиях.</a:t>
            </a:r>
            <a:r>
              <a:rPr lang="ru-RU" sz="2200" b="1" dirty="0" smtClean="0">
                <a:latin typeface="+mn-lt"/>
                <a:cs typeface="Times New Roman" pitchFamily="18" charset="0"/>
              </a:rPr>
              <a:t/>
            </a:r>
            <a:br>
              <a:rPr lang="ru-RU" sz="2200" b="1" dirty="0" smtClean="0">
                <a:latin typeface="+mn-lt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35896" y="3068960"/>
            <a:ext cx="1327608" cy="5232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«Д/с КВ №16»</a:t>
            </a:r>
            <a:endParaRPr lang="ru-RU" sz="1300" b="1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908720"/>
            <a:ext cx="2871335" cy="369332"/>
          </a:xfrm>
          <a:prstGeom prst="rect">
            <a:avLst/>
          </a:prstGeom>
          <a:solidFill>
            <a:srgbClr val="B7EC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tabLst>
                <a:tab pos="3443288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Детские сады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99894" y="5116943"/>
            <a:ext cx="2383972" cy="1020242"/>
          </a:xfrm>
          <a:prstGeom prst="rect">
            <a:avLst/>
          </a:prstGeom>
          <a:solidFill>
            <a:srgbClr val="B7EC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«Сказка» ДК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412776"/>
            <a:ext cx="1970690" cy="846386"/>
          </a:xfrm>
          <a:prstGeom prst="rect">
            <a:avLst/>
          </a:prstGeom>
          <a:solidFill>
            <a:srgbClr val="B7EC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ГИБДД</a:t>
            </a:r>
          </a:p>
          <a:p>
            <a:pPr algn="ctr"/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356992"/>
            <a:ext cx="1970690" cy="1400383"/>
          </a:xfrm>
          <a:prstGeom prst="rect">
            <a:avLst/>
          </a:prstGeom>
          <a:solidFill>
            <a:srgbClr val="B7EC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Педагогическое и медицинское училище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1484784"/>
            <a:ext cx="2383972" cy="1020242"/>
          </a:xfrm>
          <a:prstGeom prst="rect">
            <a:avLst/>
          </a:prstGeom>
          <a:solidFill>
            <a:srgbClr val="B7EC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00192" y="3429000"/>
            <a:ext cx="2383972" cy="1020242"/>
          </a:xfrm>
          <a:prstGeom prst="rect">
            <a:avLst/>
          </a:prstGeom>
          <a:solidFill>
            <a:srgbClr val="B7EC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Музейно-выставочный центр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699792" y="3573016"/>
            <a:ext cx="792088" cy="5040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 flipV="1">
            <a:off x="2843808" y="2492896"/>
            <a:ext cx="648072" cy="64807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5076056" y="2492896"/>
            <a:ext cx="792088" cy="62344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076056" y="3573016"/>
            <a:ext cx="792088" cy="5040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355976" y="3789040"/>
            <a:ext cx="0" cy="9361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4283968" y="1556792"/>
            <a:ext cx="0" cy="12712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5292080" y="5136641"/>
            <a:ext cx="2383972" cy="1020242"/>
          </a:xfrm>
          <a:prstGeom prst="rect">
            <a:avLst/>
          </a:prstGeom>
          <a:solidFill>
            <a:srgbClr val="B7EC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56207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Взаимодействие с ГИБДД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фото\подготовительная 22=23\чемпионат по катанию на самокатах\IMG_20220927_19411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829816"/>
            <a:ext cx="3657600" cy="2743200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3811013"/>
            <a:ext cx="396044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Особую роль в профилактике дорожно-транспортного травматизма играет совместная работа инспекторов ГИБДД и  нашего детского сада. Приход инспектора в ДОО, его беседа с детьми делают работу по ознакомлению с правилами дорожного движения более действенной, интересной. Инспектора всегда готовы помочь в нашей деятельности по пропаганде ДДТТ.</a:t>
            </a:r>
            <a:endParaRPr lang="ru-RU" sz="1600" dirty="0"/>
          </a:p>
        </p:txBody>
      </p:sp>
      <p:pic>
        <p:nvPicPr>
          <p:cNvPr id="19457" name="Picture 1" descr="C:\Users\Pro\Desktop\на выступление\20221215_18073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10811" y="764704"/>
            <a:ext cx="3849621" cy="2887216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4011885"/>
            <a:ext cx="4263777" cy="2513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3960440" cy="1512168"/>
          </a:xfrm>
          <a:effectLst/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+mn-lt"/>
                <a:cs typeface="Arial" pitchFamily="34" charset="0"/>
              </a:rPr>
              <a:t>Акция  «Пристегни самое дорогое», «Предъявите свой </a:t>
            </a:r>
            <a:r>
              <a:rPr lang="ru-RU" sz="2700" b="1" dirty="0" err="1" smtClean="0"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+mn-lt"/>
                <a:cs typeface="Arial" pitchFamily="34" charset="0"/>
              </a:rPr>
              <a:t>световозвращатель</a:t>
            </a:r>
            <a:r>
              <a:rPr lang="ru-RU" sz="2700" b="1" dirty="0" smtClean="0"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+mn-lt"/>
                <a:cs typeface="Arial" pitchFamily="34" charset="0"/>
              </a:rPr>
              <a:t>»</a:t>
            </a:r>
            <a:endParaRPr lang="ru-RU" dirty="0"/>
          </a:p>
        </p:txBody>
      </p:sp>
      <p:pic>
        <p:nvPicPr>
          <p:cNvPr id="5" name="Содержимое 4" descr="IMG-bd3b0be71bbd9f2f03f44b0e43804ff7-V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290477" y="2402928"/>
            <a:ext cx="2877312" cy="3834384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0" name="Picture 2" descr="D:\фото\подготовительная 22=23\акция предьявите свой световозвращатель\20221014_16481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12027" y="404664"/>
            <a:ext cx="3648405" cy="2736304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3275856" y="3933056"/>
            <a:ext cx="20882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Социальные акции – одно из направлений позитивной социализации дошкольников.</a:t>
            </a:r>
            <a:endParaRPr lang="ru-RU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088" y="3689648"/>
            <a:ext cx="3396886" cy="2547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Экскурсии в библиотеку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5" name="Picture 3" descr="D:\фото\подготовительная 22=23\библиотека финансовая грамотность\20221011_10371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1960" y="3068960"/>
            <a:ext cx="4320480" cy="3240360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074" name="Picture 2" descr="D:\фото\подготовительная 22=23\библиотека финансовая грамотность\20221011_11143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6154" y="1124744"/>
            <a:ext cx="3510390" cy="4680520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4067944" y="83671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Организуются экскурсии в библиотеку, где проходят литературные викторины, посвященные творчеству русских писателей и поэтов, мероприятия о финансовой грамотности. Эти встречи помогают открывать в ребенке творческие способности.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467600" cy="11430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+mn-lt"/>
              </a:rPr>
              <a:t/>
            </a:r>
            <a:br>
              <a:rPr lang="ru-RU" sz="1600" dirty="0" smtClean="0"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pic>
        <p:nvPicPr>
          <p:cNvPr id="5" name="Содержимое 4" descr="AbG3WRFE0Rk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412776"/>
            <a:ext cx="2670048" cy="3553968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" name="Содержимое 5" descr="DhUMKiNajb0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6092896" y="1412776"/>
            <a:ext cx="2511552" cy="335280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EICEZYitiME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03848" y="3011760"/>
            <a:ext cx="2743200" cy="365760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9" name="Прямоугольник 8"/>
          <p:cNvSpPr/>
          <p:nvPr/>
        </p:nvSpPr>
        <p:spPr>
          <a:xfrm>
            <a:off x="395536" y="260648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Экскурсии представляют собой своеобразный урок непосредственного общения с природой, окружающей средой, что для ребят очень важно. Она не носит характер занятия. Экскурсия проходит живо, увлекательно.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20221011_105653.mp4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323528" y="2132856"/>
            <a:ext cx="3861792" cy="2896344"/>
          </a:xfrm>
          <a:prstGeom prst="rect">
            <a:avLst/>
          </a:prstGeom>
        </p:spPr>
      </p:pic>
      <p:pic>
        <p:nvPicPr>
          <p:cNvPr id="6" name="20221011_110014.mp4">
            <a:hlinkClick r:id="" action="ppaction://media"/>
          </p:cNvPr>
          <p:cNvPicPr>
            <a:picLocks noGrp="1" noRot="1" noChangeAspect="1"/>
          </p:cNvPicPr>
          <p:nvPr>
            <p:ph sz="quarter" idx="2"/>
            <a:videoFile r:link="rId2"/>
          </p:nvPr>
        </p:nvPicPr>
        <p:blipFill>
          <a:blip r:embed="rId4" cstate="screen"/>
          <a:stretch>
            <a:fillRect/>
          </a:stretch>
        </p:blipFill>
        <p:spPr>
          <a:xfrm>
            <a:off x="4764360" y="2132856"/>
            <a:ext cx="3912096" cy="2934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844</TotalTime>
  <Words>713</Words>
  <Application>Microsoft Office PowerPoint</Application>
  <PresentationFormat>Экран (4:3)</PresentationFormat>
  <Paragraphs>54</Paragraphs>
  <Slides>28</Slides>
  <Notes>0</Notes>
  <HiddenSlides>0</HiddenSlides>
  <MMClips>6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Эркер</vt:lpstr>
      <vt:lpstr>Объект упаковщика для оболочки</vt:lpstr>
      <vt:lpstr>Вопросы взаимодействия с социальными партнерами, сетевое взаимодействие между ОО в инклюзивном образовании дошкольников</vt:lpstr>
      <vt:lpstr>МБОДУ «Д/с КВ №16» сотрудничает с разными социальными и общественными структурами через разнообразные формы и виды совместной деятельности. Приоритетным направлением сотрудничества является:     </vt:lpstr>
      <vt:lpstr>Задачи: - создать условия позитивного изменения  дошкольной образовательной организации в соответствии с требованиями ФГОС ДО   и  общественными ожиданиями; -установить партнёрские отношения с сообществом для поддержания благоприятного (как для дошкольной образовательной организации, так и сообщества) общественного окружения; -развивать у всех участников образовательного процесса коммуникативные способности, доброжелательность к окружающим, готовность к сотрудничеству и самореализации;  -стимулировать развитие активной гражданской позиции сопричастности к судьбе детского сада, малой родины; -формировать положительный имидж дошкольного образовательного учреждения в местном социуме; -установление контактов с организациями и учреждениями муниципального района; -информирование родителей о проводимых мероприятиях. </vt:lpstr>
      <vt:lpstr>Слайд 4</vt:lpstr>
      <vt:lpstr>Взаимодействие с ГИБДД</vt:lpstr>
      <vt:lpstr>Акция  «Пристегни самое дорогое», «Предъявите свой световозвращатель»</vt:lpstr>
      <vt:lpstr>Экскурсии в библиотеку</vt:lpstr>
      <vt:lpstr> </vt:lpstr>
      <vt:lpstr>Слайд 9</vt:lpstr>
      <vt:lpstr> Взаимодействие  с Музейно-выставочным  центром имени Д.С. Каргополова  </vt:lpstr>
      <vt:lpstr>Слайд 11</vt:lpstr>
      <vt:lpstr>Взаимодействие с детскими садами</vt:lpstr>
      <vt:lpstr>Фестиваль национальных культур          «Мы вместе»  </vt:lpstr>
      <vt:lpstr>Слайд 14</vt:lpstr>
      <vt:lpstr>Мероприятия со студентами педагогического  колледжа и медицинского техникума</vt:lpstr>
      <vt:lpstr>Поход в театр «Сказка» в ДК</vt:lpstr>
      <vt:lpstr>Просмотр сказки в ДОУ</vt:lpstr>
      <vt:lpstr>Экскурсия на трамвае </vt:lpstr>
      <vt:lpstr>Слайд 19</vt:lpstr>
      <vt:lpstr>Слайд 20</vt:lpstr>
      <vt:lpstr>Слайд 21</vt:lpstr>
      <vt:lpstr>Слайд 22</vt:lpstr>
      <vt:lpstr>Слайд 23</vt:lpstr>
      <vt:lpstr>Слайд 24</vt:lpstr>
      <vt:lpstr>Экскурсия на почту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Вопросы взаимодействия с социальными партнерами, сетевое взаимодействие между ОО в инклюзивном образовании дошкольников</dc:title>
  <dc:creator>Pro</dc:creator>
  <cp:lastModifiedBy>Pro</cp:lastModifiedBy>
  <cp:revision>93</cp:revision>
  <dcterms:created xsi:type="dcterms:W3CDTF">2023-01-12T12:40:56Z</dcterms:created>
  <dcterms:modified xsi:type="dcterms:W3CDTF">2023-02-11T13:25:31Z</dcterms:modified>
</cp:coreProperties>
</file>