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96" r:id="rId2"/>
    <p:sldId id="258" r:id="rId3"/>
    <p:sldId id="312" r:id="rId4"/>
    <p:sldId id="311" r:id="rId5"/>
    <p:sldId id="309" r:id="rId6"/>
    <p:sldId id="287" r:id="rId7"/>
    <p:sldId id="299" r:id="rId8"/>
    <p:sldId id="300" r:id="rId9"/>
    <p:sldId id="301" r:id="rId10"/>
    <p:sldId id="305" r:id="rId11"/>
    <p:sldId id="313" r:id="rId12"/>
    <p:sldId id="270" r:id="rId13"/>
    <p:sldId id="315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5-03-13T18:31:38.9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-2147483648-2147483648</inkml:trace>
  <inkml:trace contextRef="#ctx0" brushRef="#br0" timeOffset="172">-2147483648-2147483648</inkml:trace>
  <inkml:trace contextRef="#ctx0" brushRef="#br0" timeOffset="219">-2147483648-2147483648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F14E3-A33D-4FCE-A2F0-3BAEBB3C56A0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6A3F0-930E-4EF6-B87F-95499FE20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08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692696"/>
            <a:ext cx="828092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«</a:t>
            </a:r>
            <a:r>
              <a:rPr lang="ru-RU" b="1" dirty="0" smtClean="0">
                <a:solidFill>
                  <a:schemeClr val="bg1"/>
                </a:solidFill>
              </a:rPr>
              <a:t>Завтрак – это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 smtClean="0">
                <a:solidFill>
                  <a:schemeClr val="bg1"/>
                </a:solidFill>
              </a:rPr>
              <a:t> и </a:t>
            </a:r>
            <a:r>
              <a:rPr lang="ru-RU" b="1" dirty="0" err="1">
                <a:solidFill>
                  <a:schemeClr val="bg1"/>
                </a:solidFill>
              </a:rPr>
              <a:t>з</a:t>
            </a:r>
            <a:r>
              <a:rPr lang="ru-RU" b="1" dirty="0" err="1" smtClean="0">
                <a:solidFill>
                  <a:schemeClr val="bg1"/>
                </a:solidFill>
              </a:rPr>
              <a:t>дорОво</a:t>
            </a:r>
            <a:r>
              <a:rPr lang="ru-RU" b="1" dirty="0" smtClean="0">
                <a:solidFill>
                  <a:schemeClr val="bg1"/>
                </a:solidFill>
              </a:rPr>
              <a:t>!»</a:t>
            </a:r>
            <a:r>
              <a:rPr lang="ru-RU" b="1" dirty="0">
                <a:solidFill>
                  <a:srgbClr val="00B0F0"/>
                </a:solidFill>
              </a:rPr>
              <a:t/>
            </a:r>
            <a:br>
              <a:rPr lang="ru-RU" b="1" dirty="0">
                <a:solidFill>
                  <a:srgbClr val="00B0F0"/>
                </a:solidFill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75648" y="4509120"/>
            <a:ext cx="3168352" cy="17281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3  класса 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Хасанова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Диляра</a:t>
            </a: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классов                                                                           Хайруллина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Рушания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Шакирзяновна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6478934"/>
            <a:ext cx="1800200" cy="379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2018год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68760"/>
            <a:ext cx="612067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8913" name="Ink 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607175" y="5438775"/>
              <a:ext cx="1588" cy="1588"/>
            </p14:xfrm>
          </p:contentPart>
        </mc:Choice>
        <mc:Fallback xmlns="">
          <p:pic>
            <p:nvPicPr>
              <p:cNvPr id="38913" name="Ink 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65887" y="5397487"/>
                <a:ext cx="84164" cy="8416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919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шания\Desktop\завтрак\рисунки\3bfa085a32d30e4a40d9e627ce654ae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1"/>
            <a:ext cx="705678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Рушания\Desktop\завтрак\рисунки\karping-iz-fruktov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01008"/>
            <a:ext cx="6984776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1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Интервью у повара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Рушания\Desktop\завтрак\фотки\20180319_2015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62370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28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" t="-539" r="8204" b="-2931"/>
          <a:stretch/>
        </p:blipFill>
        <p:spPr bwMode="auto">
          <a:xfrm>
            <a:off x="1123950" y="419100"/>
            <a:ext cx="657225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1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  <a:p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мы научимся с самого раннего возраста ценить, беречь и укреплять своё здоровье, если мы будем личным примером демонстрировать здоровый образ жизни, то наше поколение будет более здоровым. </a:t>
            </a:r>
            <a:endParaRPr lang="ru-RU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Ребята! Не подвергайте свой организм проверкам на выносливость! Начните завтракать уже завтра! Лучше «завтрак съесть самому и не отдавать врагу!»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1771"/>
            <a:ext cx="874014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«Завтрак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– это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 smtClean="0">
                <a:solidFill>
                  <a:schemeClr val="bg1"/>
                </a:solidFill>
              </a:rPr>
              <a:t> и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 smtClean="0">
                <a:solidFill>
                  <a:schemeClr val="bg1"/>
                </a:solidFill>
              </a:rPr>
              <a:t>!»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9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824536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6000" i="1" dirty="0"/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СПАСИБО ЗА ВНИМАНИЕ!</a:t>
            </a:r>
          </a:p>
          <a:p>
            <a:pPr marL="0" indent="0" algn="ctr">
              <a:buNone/>
            </a:pPr>
            <a:endParaRPr lang="ru-RU" sz="6000" b="1" i="1" dirty="0" smtClean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БУДЬТЕ ЗДОРОВЫ!</a:t>
            </a:r>
            <a:endParaRPr lang="ru-RU" sz="6000" b="1" i="1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40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3285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определить значение завтрака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Ознакомиться с научно- популярной, учебной литературой и периодической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пачатью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теме исследования;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плакат  для учащихся начальных классов и их родителей о значении завтрака;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Опираясь на результаты исследования, составить рекомендации о важности завтрака  и ознакомить с ним учащихся, их родителей.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Предмет исследования.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Влияние завтрака на общее состояние организма среди учащихся, их родителей.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основу нашего исследования была положена гипотеза, согласно которой ученик начальной школы будет успешно учиться, будет обладать крепким здоровьем, если он будет правильно питаться.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и анализ научно-популярной литературы;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опрос сверстников;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анкетирование родителей;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 консультация со специалистами;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статическая обработка материала.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нашего исследования заключается в том, что разработанный нами план беседы о значении завтрака ребенка может быть использован на уроках окружающего мира, на родительских собраниях и на классных часах.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507288" cy="432048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</a:rPr>
              <a:t>«Завтрак </a:t>
            </a:r>
            <a:r>
              <a:rPr lang="ru-RU" b="1" dirty="0">
                <a:solidFill>
                  <a:schemeClr val="bg1"/>
                </a:solidFill>
              </a:rPr>
              <a:t>– это </a:t>
            </a:r>
            <a:r>
              <a:rPr lang="ru-RU" b="1" dirty="0" err="1">
                <a:solidFill>
                  <a:schemeClr val="bg1"/>
                </a:solidFill>
              </a:rPr>
              <a:t>здОрово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и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>
                <a:solidFill>
                  <a:schemeClr val="bg1"/>
                </a:solidFill>
              </a:rPr>
              <a:t>!»</a:t>
            </a:r>
            <a:r>
              <a:rPr lang="ru-RU" sz="1200" b="1" dirty="0">
                <a:solidFill>
                  <a:srgbClr val="00B0F0"/>
                </a:solidFill>
              </a:rPr>
              <a:t/>
            </a:r>
            <a:br>
              <a:rPr lang="ru-RU" sz="1200" b="1" dirty="0">
                <a:solidFill>
                  <a:srgbClr val="00B0F0"/>
                </a:solidFill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«Завтрак – это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 smtClean="0">
                <a:solidFill>
                  <a:schemeClr val="bg1"/>
                </a:solidFill>
              </a:rPr>
              <a:t> и </a:t>
            </a:r>
            <a:r>
              <a:rPr lang="ru-RU" b="1" dirty="0" err="1" smtClean="0">
                <a:solidFill>
                  <a:schemeClr val="bg1"/>
                </a:solidFill>
              </a:rPr>
              <a:t>здорОво</a:t>
            </a:r>
            <a:r>
              <a:rPr lang="ru-RU" b="1" dirty="0" smtClean="0">
                <a:solidFill>
                  <a:schemeClr val="bg1"/>
                </a:solidFill>
              </a:rPr>
              <a:t>!»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600200"/>
            <a:ext cx="4176464" cy="5068888"/>
          </a:xfrm>
        </p:spPr>
        <p:txBody>
          <a:bodyPr/>
          <a:lstStyle/>
          <a:p>
            <a:pPr marL="0" indent="0">
              <a:buNone/>
            </a:pPr>
            <a:r>
              <a:rPr lang="ru-RU" sz="2000" b="1" u="sng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За́втрак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первый дневной приём пищи, 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утренняя еда; пища, приготовленная для утренней еды. Ученые пришли к выводу: дети, которые получают полноценный завтрак, лучше развиваются, более успешны в учебе, у них реже встречаются угнетенные состояния, приступы беспокойства и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72816"/>
            <a:ext cx="3752850" cy="3200400"/>
          </a:xfrm>
        </p:spPr>
      </p:pic>
    </p:spTree>
    <p:extLst>
      <p:ext uri="{BB962C8B-B14F-4D97-AF65-F5344CB8AC3E}">
        <p14:creationId xmlns:p14="http://schemas.microsoft.com/office/powerpoint/2010/main" val="37702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404664"/>
            <a:ext cx="8229600" cy="128215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завтраком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Рушания\Desktop\завтрак\фотки\20180319_201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7280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6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5085184"/>
            <a:ext cx="6164088" cy="782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Интервью у фельдшера</a:t>
            </a:r>
            <a:endParaRPr lang="ru-RU" sz="2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87624" y="5805264"/>
            <a:ext cx="7070576" cy="588838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устранить выявленные проблемы?</a:t>
            </a:r>
          </a:p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r="15350"/>
          <a:stretch>
            <a:fillRect/>
          </a:stretch>
        </p:blipFill>
        <p:spPr>
          <a:xfrm>
            <a:off x="1691680" y="843179"/>
            <a:ext cx="5534000" cy="4540718"/>
          </a:xfrm>
        </p:spPr>
      </p:pic>
      <p:sp>
        <p:nvSpPr>
          <p:cNvPr id="9" name="Прямоугольник 8"/>
          <p:cNvSpPr/>
          <p:nvPr/>
        </p:nvSpPr>
        <p:spPr>
          <a:xfrm>
            <a:off x="683569" y="135293"/>
            <a:ext cx="8646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 со 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специалистами</a:t>
            </a: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7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ушания\Desktop\narush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Рушания\Desktop\завтрак\рисунки\neobichnoe-oformlenie-blyu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64896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3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Рушания\Desktop\завтрак\рисунки\thumb_17800_news_facebook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064895" cy="56886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Рушания\Desktop\завтрак\рисунки\s1200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" t="507" r="3279"/>
          <a:stretch/>
        </p:blipFill>
        <p:spPr bwMode="auto">
          <a:xfrm>
            <a:off x="467544" y="260648"/>
            <a:ext cx="8280920" cy="5865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9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811</TotalTime>
  <Words>290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«Завтрак – это здОрово и здорОво!» </vt:lpstr>
      <vt:lpstr>  «Завтрак – это здОрово и здорОво!»    </vt:lpstr>
      <vt:lpstr>«Завтрак – это здОрово и здорОво!»</vt:lpstr>
      <vt:lpstr>За завтраком</vt:lpstr>
      <vt:lpstr>                                        Интервью у фельдшера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Интервью у повара</vt:lpstr>
      <vt:lpstr>Презентация PowerPoint</vt:lpstr>
      <vt:lpstr>«Завтрак – это здОрово и здорОво!»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лист</dc:title>
  <dc:creator>Рушания</dc:creator>
  <cp:lastModifiedBy>Рушания</cp:lastModifiedBy>
  <cp:revision>60</cp:revision>
  <dcterms:created xsi:type="dcterms:W3CDTF">2018-03-15T17:13:09Z</dcterms:created>
  <dcterms:modified xsi:type="dcterms:W3CDTF">2023-02-11T08:16:59Z</dcterms:modified>
</cp:coreProperties>
</file>