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032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722164"/>
            <a:ext cx="646246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Беседа с детьми: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 Что такое мебель? (неживые предметы, которые люди используют дома для удобства, обстановки в квартире).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 На какие группы можно разделить мебель?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 зависимости от того, для кого она служит? (детская, для взрослых).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из чего она сделана? (из дерева – деревянная, из пластмассы – пластмассовая, из металла – металлическая, из стекла – стеклянная, из кожи – кожаная).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для какой комнаты она создана (для спальни – спальная, для кухни – кухонная, для гостиной – гостиная, для прихожей – прихожая, для дачи – дачная).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Какие части есть у мебели? (У шкафа – стенки, дверцы, полки, у стола – крышка или столешница, ножки, у стула – спинка, сиденье, ножки, у табуретки – ножки, сиденье, у кресла – сиденье, спинка, подлокотники).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Как называются профессии людей, которые изготавливают мебель? Что они делают? (Плотник, столяр, дизайнер).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Составление описательного рассказа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плану: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это?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К чему он относится? (Стол – это мебель, потому что это неживой предмет, который люди используют для удобства).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 Из каких частей состоит, какой они формы и цвета.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Из какого материала он сделан?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 Каково его назначение?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https://sun9-24.userapi.com/impg/00rL2ES-cwd_smnAnc_UlbaEkjVDRdttrOEO6Q/BaQdsBeoMh4.jpg?size=486x1080&amp;quality=95&amp;sign=fedf804ce58818157a8f87eb4d0f378a&amp;type=alb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sun9-65.userapi.com/impg/V9pWKpdvFf6-hApleTvpt4RI5p26PNiu6_5PZA/7Rs6KxF5-Og.jpg?size=486x1080&amp;quality=95&amp;sign=5c33780bd75f9e4e5594a7a83e414aae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0338"/>
            <a:ext cx="3343509" cy="650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un9-76.userapi.com/impg/giK6vOI9LRKWlDZAFZ3MwM-VjhdkReM9bJeqjQ/uWJVrqim3NM.jpg?size=486x1080&amp;quality=95&amp;sign=0693927ac771a74955a492232f20001e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0338"/>
            <a:ext cx="3149088" cy="649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65.userapi.com/impg/sIj9HbfhcBUonlTRVfy0xVNQLb6IqsPHMcH0KQ/d0naffk6su8.jpg?size=486x1080&amp;quality=95&amp;sign=eeb823d3e6055025a1113a3806e26c0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338"/>
            <a:ext cx="3258000" cy="650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un9-20.userapi.com/impg/mM85E3VZrSdlGoVfSxg-o7YqW4H9JFCMnAwHVA/t35eHEq2hOU.jpg?size=486x1080&amp;quality=95&amp;sign=0b6b09e8627223292905791434a1d330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415"/>
            <a:ext cx="3096344" cy="656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un9-15.userapi.com/impg/GROmJHJSJW66bB2-0WFBwpX6dZW1PKalEP4KuA/6YdmKj4wt-M.jpg?size=486x1080&amp;quality=95&amp;sign=6368518e5d0ebbf3a38755b91e7c27ce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6827"/>
            <a:ext cx="3024336" cy="640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16.userapi.com/impg/7Fbo8NVffWNZlhXaaO7Qd5WimqhAsxiIzcnVeQ/H_gF4fFA9mY.jpg?size=486x1080&amp;quality=95&amp;sign=d4597584eb7e14e8692b421a2a0b7298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338"/>
            <a:ext cx="3224696" cy="65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5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250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2022-10-08T18:21:47Z</dcterms:created>
  <dcterms:modified xsi:type="dcterms:W3CDTF">2023-02-12T04:21:02Z</dcterms:modified>
</cp:coreProperties>
</file>