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9" autoAdjust="0"/>
    <p:restoredTop sz="94639" autoAdjust="0"/>
  </p:normalViewPr>
  <p:slideViewPr>
    <p:cSldViewPr>
      <p:cViewPr varScale="1">
        <p:scale>
          <a:sx n="63" d="100"/>
          <a:sy n="63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51E881-3607-4D78-B42C-49A899066957}" type="datetimeFigureOut">
              <a:rPr lang="ru-RU" smtClean="0"/>
              <a:t>02.09.2012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6068B4-251C-4F6A-84FB-A3A4986E9E1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857364"/>
            <a:ext cx="8229600" cy="2209800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5400000" scaled="1"/>
            <a:tileRect/>
          </a:gradFill>
          <a:ln w="1905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txBody>
          <a:bodyPr/>
          <a:lstStyle/>
          <a:p>
            <a:r>
              <a:rPr lang="ru-RU" dirty="0" smtClean="0"/>
              <a:t>ЧИСЛОВЫЕ ВЫРАЖЕНИЯ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П. </a:t>
            </a:r>
            <a:r>
              <a:rPr lang="ru-RU" sz="4400" dirty="0" smtClean="0"/>
              <a:t>1(выучить определения )</a:t>
            </a:r>
          </a:p>
          <a:p>
            <a:pPr algn="ctr"/>
            <a:r>
              <a:rPr lang="ru-RU" sz="4400" dirty="0" smtClean="0"/>
              <a:t>№1 ( б, г , е , </a:t>
            </a:r>
            <a:r>
              <a:rPr lang="ru-RU" sz="4400" dirty="0" err="1"/>
              <a:t>з</a:t>
            </a:r>
            <a:r>
              <a:rPr lang="ru-RU" sz="4400" dirty="0" smtClean="0"/>
              <a:t> )</a:t>
            </a:r>
          </a:p>
          <a:p>
            <a:pPr algn="ctr"/>
            <a:r>
              <a:rPr lang="ru-RU" sz="4400" dirty="0" smtClean="0"/>
              <a:t>№2 (а)</a:t>
            </a:r>
          </a:p>
          <a:p>
            <a:pPr algn="ctr"/>
            <a:r>
              <a:rPr lang="ru-RU" sz="4400" dirty="0" smtClean="0"/>
              <a:t>№3 (а)</a:t>
            </a:r>
          </a:p>
          <a:p>
            <a:pPr algn="ctr"/>
            <a:r>
              <a:rPr lang="ru-RU" sz="4400" dirty="0" smtClean="0"/>
              <a:t>№14 (по желанию)</a:t>
            </a:r>
            <a:endParaRPr lang="ru-RU" sz="4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УСТНЫЕ УПРАЖНЕНИЯ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500174"/>
            <a:ext cx="8229600" cy="4709160"/>
          </a:xfrm>
        </p:spPr>
        <p:txBody>
          <a:bodyPr>
            <a:noAutofit/>
          </a:bodyPr>
          <a:lstStyle/>
          <a:p>
            <a:r>
              <a:rPr lang="ru-RU" sz="4800" dirty="0" smtClean="0"/>
              <a:t>а) 1,6 + 3,4</a:t>
            </a:r>
          </a:p>
          <a:p>
            <a:r>
              <a:rPr lang="ru-RU" sz="4800" dirty="0" smtClean="0"/>
              <a:t>б) 5 - 6,5</a:t>
            </a:r>
          </a:p>
          <a:p>
            <a:r>
              <a:rPr lang="ru-RU" sz="4800" dirty="0" smtClean="0"/>
              <a:t>в) 4,2 – 51</a:t>
            </a:r>
            <a:r>
              <a:rPr lang="en-US" sz="4800" dirty="0"/>
              <a:t>/</a:t>
            </a:r>
            <a:r>
              <a:rPr lang="ru-RU" sz="4800" dirty="0" smtClean="0"/>
              <a:t>5</a:t>
            </a:r>
            <a:endParaRPr lang="en-US" sz="4800" dirty="0" smtClean="0"/>
          </a:p>
          <a:p>
            <a:r>
              <a:rPr lang="ru-RU" sz="4800" dirty="0" smtClean="0"/>
              <a:t>г) 3*1/6</a:t>
            </a:r>
          </a:p>
          <a:p>
            <a:r>
              <a:rPr lang="ru-RU" sz="4800" dirty="0" err="1" smtClean="0"/>
              <a:t>д</a:t>
            </a:r>
            <a:r>
              <a:rPr lang="ru-RU" sz="4800" dirty="0" smtClean="0"/>
              <a:t>) 18 : (-2/9)</a:t>
            </a:r>
          </a:p>
          <a:p>
            <a:r>
              <a:rPr lang="ru-RU" sz="4800" dirty="0" smtClean="0"/>
              <a:t>е) -5 * (-1/20)</a:t>
            </a:r>
          </a:p>
          <a:p>
            <a:r>
              <a:rPr lang="ru-RU" sz="4800" dirty="0" smtClean="0"/>
              <a:t> </a:t>
            </a:r>
            <a:endParaRPr lang="ru-RU" sz="4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000108"/>
            <a:ext cx="7615262" cy="5100970"/>
          </a:xfrm>
        </p:spPr>
        <p:txBody>
          <a:bodyPr>
            <a:noAutofit/>
          </a:bodyPr>
          <a:lstStyle/>
          <a:p>
            <a:r>
              <a:rPr lang="ru-RU" sz="4800" dirty="0" smtClean="0"/>
              <a:t>а) 5</a:t>
            </a:r>
          </a:p>
          <a:p>
            <a:r>
              <a:rPr lang="ru-RU" sz="4800" dirty="0" smtClean="0"/>
              <a:t>б) -1,5</a:t>
            </a:r>
          </a:p>
          <a:p>
            <a:r>
              <a:rPr lang="ru-RU" sz="4800" dirty="0" smtClean="0"/>
              <a:t>в) -1</a:t>
            </a:r>
          </a:p>
          <a:p>
            <a:r>
              <a:rPr lang="ru-RU" sz="4800" dirty="0" smtClean="0"/>
              <a:t>г) 0,5</a:t>
            </a:r>
          </a:p>
          <a:p>
            <a:r>
              <a:rPr lang="ru-RU" sz="4800" dirty="0" err="1" smtClean="0"/>
              <a:t>д</a:t>
            </a:r>
            <a:r>
              <a:rPr lang="ru-RU" sz="4800" dirty="0" smtClean="0"/>
              <a:t>) -81</a:t>
            </a:r>
          </a:p>
          <a:p>
            <a:r>
              <a:rPr lang="ru-RU" sz="4800" dirty="0" smtClean="0"/>
              <a:t>е) 0,25</a:t>
            </a:r>
            <a:endParaRPr lang="ru-RU" sz="4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372476" cy="642934"/>
          </a:xfrm>
        </p:spPr>
        <p:txBody>
          <a:bodyPr>
            <a:noAutofit/>
          </a:bodyPr>
          <a:lstStyle/>
          <a:p>
            <a:r>
              <a:rPr lang="ru-RU" sz="4800" dirty="0" smtClean="0"/>
              <a:t>ЧТО НАЗЫВАЮТ ПРОЦЕНТОМ ОТ ЧИСЛА?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85992"/>
            <a:ext cx="8258204" cy="412592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6000" dirty="0" smtClean="0"/>
              <a:t>КАКУЮ ЧАСТЬ ЧИСЛА СОСТАВЛЯЮТ </a:t>
            </a:r>
          </a:p>
          <a:p>
            <a:pPr algn="ctr"/>
            <a:r>
              <a:rPr lang="ru-RU" sz="6000" dirty="0" smtClean="0"/>
              <a:t>5%, 10%, 20%, 25%, 50%,75% ?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2654296"/>
          </a:xfrm>
        </p:spPr>
        <p:txBody>
          <a:bodyPr/>
          <a:lstStyle/>
          <a:p>
            <a:r>
              <a:rPr lang="ru-RU" dirty="0" smtClean="0"/>
              <a:t>ЧИСЛОВОЕ ВЫРАЖЕНИЕ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928934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СОСТАВЛЯЕТСЯ ИЗ ЧИСЕЛ С ПОМОЩЬЮ ЗНАКОВ ДЕЙСТВИЙ И СКОБОК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i="1" u="sng" dirty="0" smtClean="0"/>
              <a:t>ЗНАЧЕНИЕ ВЫРАЖЕНИЯ </a:t>
            </a:r>
            <a:r>
              <a:rPr lang="ru-RU" sz="4400" dirty="0" smtClean="0"/>
              <a:t>– ЭТО ЧИСЛО, КОТОРОЕ ПОЛУЧАЕТСЯ В РЕЗУЛЬТАТЕ ВЫПОЛНЕНИЯ ДЕЙСТВИЙ В ЧИСЛОВОМ ВЫРАЖЕНИИ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dirty="0" smtClean="0"/>
              <a:t>НА НОЛЬ ДЕЛИТЬ НЕЛЬЗЯ!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4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/>
              <a:t>ЕСЛИ В ВЫРАЖЕНИИ ВСТРЕЧАЕТСЯ ДЕЛЕНИЕ НА НОЛЬ, ТО ЭТО ВЫРАЖЕНИЕ НЕ ИМЕЕТ ЧИСЛОВОГО ЗНАЧЕНИЯ.</a:t>
            </a:r>
          </a:p>
          <a:p>
            <a:endParaRPr lang="ru-RU" dirty="0" smtClean="0"/>
          </a:p>
          <a:p>
            <a:r>
              <a:rPr lang="ru-RU" sz="4000" dirty="0" smtClean="0"/>
              <a:t>ТАКОЕ ВЫРАЖЕНИЕ НЕ ИМЕЕТ СМЫСЛА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СЕГОДНЯ НА УРОКЕ:</a:t>
            </a:r>
            <a:br>
              <a:rPr lang="ru-RU" dirty="0" smtClean="0"/>
            </a:br>
            <a:r>
              <a:rPr lang="ru-RU" dirty="0" smtClean="0"/>
              <a:t>№1(</a:t>
            </a:r>
            <a:r>
              <a:rPr lang="ru-RU" dirty="0" err="1" smtClean="0"/>
              <a:t>а,в,д,ж,и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smtClean="0"/>
              <a:t>№2 (б)</a:t>
            </a:r>
            <a:br>
              <a:rPr lang="ru-RU" dirty="0" smtClean="0"/>
            </a:br>
            <a:r>
              <a:rPr lang="ru-RU" dirty="0" smtClean="0"/>
              <a:t>№3 (б)</a:t>
            </a:r>
            <a:br>
              <a:rPr lang="ru-RU" dirty="0" smtClean="0"/>
            </a:br>
            <a:r>
              <a:rPr lang="ru-RU" dirty="0" smtClean="0"/>
              <a:t>№7</a:t>
            </a:r>
            <a:br>
              <a:rPr lang="ru-RU" dirty="0" smtClean="0"/>
            </a:br>
            <a:r>
              <a:rPr lang="ru-RU" dirty="0" smtClean="0"/>
              <a:t>№17 (устно)</a:t>
            </a:r>
            <a:br>
              <a:rPr lang="ru-RU" dirty="0" smtClean="0"/>
            </a:br>
            <a:r>
              <a:rPr lang="ru-RU" dirty="0" smtClean="0"/>
              <a:t>№18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</TotalTime>
  <Words>179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ЧИСЛОВЫЕ ВЫРАЖЕНИЯ</vt:lpstr>
      <vt:lpstr>УСТНЫЕ УПРАЖНЕНИЯ</vt:lpstr>
      <vt:lpstr>Ответы:</vt:lpstr>
      <vt:lpstr>ЧТО НАЗЫВАЮТ ПРОЦЕНТОМ ОТ ЧИСЛА? </vt:lpstr>
      <vt:lpstr>ЧИСЛОВОЕ ВЫРАЖЕНИЕ</vt:lpstr>
      <vt:lpstr>Слайд 6</vt:lpstr>
      <vt:lpstr>НА НОЛЬ ДЕЛИТЬ НЕЛЬЗЯ!</vt:lpstr>
      <vt:lpstr>Слайд 8</vt:lpstr>
      <vt:lpstr>СЕГОДНЯ НА УРОКЕ: №1(а,в,д,ж,и) №2 (б) №3 (б) №7 №17 (устно) №18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ЧИСЛОВЫЕ ВЫРАЖЕНИЯ</dc:title>
  <dc:creator>User</dc:creator>
  <cp:lastModifiedBy>User</cp:lastModifiedBy>
  <cp:revision>7</cp:revision>
  <dcterms:created xsi:type="dcterms:W3CDTF">2012-09-02T16:55:31Z</dcterms:created>
  <dcterms:modified xsi:type="dcterms:W3CDTF">2012-09-02T17:54:47Z</dcterms:modified>
</cp:coreProperties>
</file>