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лизавета Клименко" initials="ЕК" lastIdx="1" clrIdx="0">
    <p:extLst>
      <p:ext uri="{19B8F6BF-5375-455C-9EA6-DF929625EA0E}">
        <p15:presenceInfo xmlns:p15="http://schemas.microsoft.com/office/powerpoint/2012/main" userId="3534ccbe4310a31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2T22:01:03.175" idx="1">
    <p:pos x="6655" y="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3C1EF2-4E9D-2168-801E-87721F88B0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6E4D78-3EF6-F587-FAD3-0C4B569897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8A91D0-9560-3755-C0D3-9E1ABC557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3BDDA6-DD6B-B137-CD6B-092A7FC35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0F8693-139F-39B6-D36F-ED6CC4F02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083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91EBA6-2753-3BC6-14F4-C7268708A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BB6557B-7237-3C91-1FF1-C2668BE423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146C76-23F3-6667-0419-D64A0D00A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78F492-71B8-1740-C881-7FF07C7E2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526027-4DA6-1466-6FC1-888B784EA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04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AF4D298-FDC1-446F-61DE-CC5FEC4337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A382EF-E2A3-CE1D-8BE2-A24EB73F03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CF8ACE-073A-4EBF-5B12-2DB6BE22C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58EE17-0969-E26D-8EB6-A4471C16F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7D9D1B-F554-39A8-5850-C09CADE6D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9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12C11F-D8B0-16B2-6BBA-C2F7E4793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C18017-424C-0BA7-D1C0-DCD6480FA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FC4AEC-2AC0-C252-49B2-5979D953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8B3DF9-062C-D0A1-ACA5-47916893D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6E18C7-EF1E-DCCC-1A2E-31D7283C4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7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4CA93-D259-87A6-4354-67C4FA186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03296B-9E81-6A11-9E0C-2700F6E97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5684A-1C73-2D2E-2718-7D9F1FAF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C7E38C-2B5E-021D-0D7C-F09DAF04C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CA3D66-7125-C439-3939-A2F754E02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51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8EF499-C95B-12FE-5BB1-DA16F9BA7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E17234-2C9B-4A95-8B9E-E0EE028CED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871D1E-DA2F-9E01-55DC-5DD76371F8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C22393-9E10-EE0A-A1FE-9A7CD9E8E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D27C3E-06F6-54FD-3ADE-5099E398E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7490BB-404C-2A1B-B5D1-F30EAE75E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86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EFEED6-1866-0F15-084A-3D2C83472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EE8756-B849-CA63-1260-5DEA942C5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F0307E-F4BD-6DE4-5B7E-7D5AFBA6D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E8E67FC-3AE6-6AE8-CB49-275170EB77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1CC25BF-20F9-D0FF-4370-2127D51F8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0D6CD83-648E-4FA4-8991-F110625F0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714E006-D64B-1199-45B7-E43D520B4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CF47216-599D-1CB1-FBBB-1A0BB733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17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47665-1851-D903-E9F2-BA4EB39CC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AD2F9FD-694B-A950-69DA-F70E0B74D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31AE6C-38CD-FEE0-1B09-F3E89F50A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FA24C29-7308-6358-1238-588C20CA5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45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165A8F8-C653-C8AC-AAB3-E510636C3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0A5D5D-00C4-4A2D-4DE0-63A25F0C5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7A31DAC-1239-159F-D0F5-572F165E2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42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2697B-6813-81E2-35F8-9B8260B88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AFE870-9239-0EA2-F383-5C4952D7F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5D7E96A-425C-BE30-5C64-92721B711C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E31DFA-57FC-18B5-A015-4ECD44973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89E47C-B756-8EDA-7C98-648FAB7AB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6F828E-199E-2E58-40E0-74AC5C9AA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29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1C01E2-4928-877E-59CC-B2A6F3591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9DE877C-7AC5-E894-6DA0-946F807E42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E15007-0BC6-FDF7-F962-56A23610F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1F4153B-DF09-4865-6103-694A0C059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A3BB31-C436-74F4-110E-3AB8CBC40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63C158F-BDC9-AA70-C772-7DED1F3C5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17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02C7AE-1600-6CC4-6160-625A82CDD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CA27AB0-A684-5BE8-6FB1-001179088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CB2167-15AB-82E6-B89B-9E460F225C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96737-A3AF-420C-95C0-38DA9DD64340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93FC8C-8EEC-B20F-A616-C913D7A74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EC18D7-4F26-5D38-5E08-B87F204D7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71839-2202-4939-A494-380830154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819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D9F5AF-09A7-7A9F-E0EA-6C23B12787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15" t="25219" r="28577" b="6029"/>
          <a:stretch/>
        </p:blipFill>
        <p:spPr>
          <a:xfrm>
            <a:off x="1195755" y="0"/>
            <a:ext cx="9158068" cy="683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54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C49B2C-B3B9-AEBF-46BC-4DB06A7ACB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16" t="16805" r="24653" b="17317"/>
          <a:stretch/>
        </p:blipFill>
        <p:spPr>
          <a:xfrm>
            <a:off x="1237957" y="0"/>
            <a:ext cx="94858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768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BECE9E-E0D7-334E-47F2-7495A02B7C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39" t="16805" r="24192" b="17728"/>
          <a:stretch/>
        </p:blipFill>
        <p:spPr>
          <a:xfrm>
            <a:off x="1366345" y="0"/>
            <a:ext cx="94593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30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32979E-AB9F-E419-10C2-9A1F793A18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00" t="16804" r="24885" b="17523"/>
          <a:stretch/>
        </p:blipFill>
        <p:spPr>
          <a:xfrm>
            <a:off x="1139482" y="0"/>
            <a:ext cx="9494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77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463F36-84BA-4ABA-AC3D-975BD0E2B5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346" t="16394" r="24539" b="16907"/>
          <a:stretch/>
        </p:blipFill>
        <p:spPr>
          <a:xfrm>
            <a:off x="1252023" y="0"/>
            <a:ext cx="93479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358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86F472-9467-7430-5D0E-6AE7EE39AA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99" t="16804" r="25116" b="16291"/>
          <a:stretch/>
        </p:blipFill>
        <p:spPr>
          <a:xfrm>
            <a:off x="1350498" y="0"/>
            <a:ext cx="92772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778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71E87C-12E4-A3D4-0C64-1666574BCA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346" t="15573" r="24654" b="17112"/>
          <a:stretch/>
        </p:blipFill>
        <p:spPr>
          <a:xfrm>
            <a:off x="1617784" y="9772"/>
            <a:ext cx="9228407" cy="684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550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FE1493-6D64-F605-B72A-D52C8A5930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77" t="15573" r="24654" b="16701"/>
          <a:stretch/>
        </p:blipFill>
        <p:spPr>
          <a:xfrm>
            <a:off x="1420837" y="-1"/>
            <a:ext cx="9144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9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1C2C19-0281-EB16-365D-2407E28B5C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31" t="18035" r="24423" b="19780"/>
          <a:stretch/>
        </p:blipFill>
        <p:spPr>
          <a:xfrm>
            <a:off x="1060009" y="0"/>
            <a:ext cx="100719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859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D8491B-A8BE-005D-A5B2-01FB339BC9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30" t="17215" r="24077" b="18959"/>
          <a:stretch/>
        </p:blipFill>
        <p:spPr>
          <a:xfrm>
            <a:off x="1156474" y="0"/>
            <a:ext cx="98790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957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8FFFC2-51D0-CA70-9F55-B389353285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61" t="17215" r="24308" b="21422"/>
          <a:stretch/>
        </p:blipFill>
        <p:spPr>
          <a:xfrm>
            <a:off x="1004106" y="0"/>
            <a:ext cx="101837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78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97EE8D-6FD6-E615-D91C-B7FD509F88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346" t="14547" r="24308" b="16701"/>
          <a:stretch/>
        </p:blipFill>
        <p:spPr>
          <a:xfrm>
            <a:off x="1548068" y="0"/>
            <a:ext cx="9095864" cy="68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218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F206C3-6F8D-6896-C1E7-0E77B4617C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16" t="14752" r="23961" b="17317"/>
          <a:stretch/>
        </p:blipFill>
        <p:spPr>
          <a:xfrm>
            <a:off x="1434218" y="0"/>
            <a:ext cx="93235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89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9130E6-9874-0245-15E0-0860BFE478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31" t="14956" r="24423" b="16908"/>
          <a:stretch/>
        </p:blipFill>
        <p:spPr>
          <a:xfrm>
            <a:off x="1322363" y="-1"/>
            <a:ext cx="91922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712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38C4B0-7FA0-7563-C3A9-A01A3B0712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94" t="15367" r="24539" b="20806"/>
          <a:stretch/>
        </p:blipFill>
        <p:spPr>
          <a:xfrm>
            <a:off x="914401" y="0"/>
            <a:ext cx="97786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461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AE2CBD0-E622-4635-5C4C-235D67E501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60" t="18241" r="24424" b="17317"/>
          <a:stretch/>
        </p:blipFill>
        <p:spPr>
          <a:xfrm>
            <a:off x="970671" y="0"/>
            <a:ext cx="96754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992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41DB6E-04C3-8232-5151-760B3A9441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61" t="16804" r="24308" b="17523"/>
          <a:stretch/>
        </p:blipFill>
        <p:spPr>
          <a:xfrm>
            <a:off x="1195752" y="0"/>
            <a:ext cx="9515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727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Широкоэкранный</PresentationFormat>
  <Paragraphs>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Елизавета Клименко</dc:creator>
  <cp:lastModifiedBy>Елизавета Клименко</cp:lastModifiedBy>
  <cp:revision>1</cp:revision>
  <dcterms:created xsi:type="dcterms:W3CDTF">2023-02-12T19:47:19Z</dcterms:created>
  <dcterms:modified xsi:type="dcterms:W3CDTF">2023-02-12T20:01:39Z</dcterms:modified>
</cp:coreProperties>
</file>