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8E1"/>
    <a:srgbClr val="F1FCFE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-828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588" y="1635062"/>
            <a:ext cx="8825947" cy="2387600"/>
          </a:xfrm>
        </p:spPr>
        <p:txBody>
          <a:bodyPr>
            <a:noAutofit/>
          </a:bodyPr>
          <a:lstStyle/>
          <a:p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Презентация к занятию по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развитию речи </a:t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в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разновозрастной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группе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+mn-lt"/>
                <a:cs typeface="Arial" panose="020B0604020202020204" pitchFamily="34" charset="0"/>
              </a:rPr>
              <a:t>по теме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«МЕБЕЛЬ»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116" y="4022662"/>
            <a:ext cx="4992624" cy="1655762"/>
          </a:xfrm>
        </p:spPr>
        <p:txBody>
          <a:bodyPr>
            <a:normAutofit/>
          </a:bodyPr>
          <a:lstStyle/>
          <a:p>
            <a:r>
              <a:rPr lang="ru-RU" sz="2000" dirty="0"/>
              <a:t>Автор: Ерёменко Н.А., 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647" y="3037398"/>
            <a:ext cx="2177624" cy="240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488758" y="1009815"/>
            <a:ext cx="5860112" cy="248080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огда я </a:t>
            </a:r>
            <a:r>
              <a:rPr lang="ru-RU" dirty="0"/>
              <a:t>был маленький, всегда обращал внимание на красивые, блестящие ножки табуретки из метала. </a:t>
            </a:r>
            <a:r>
              <a:rPr lang="ru-RU" u="sng" dirty="0"/>
              <a:t>Давайте с вами поиграем в </a:t>
            </a:r>
            <a:r>
              <a:rPr lang="ru-RU" u="sng" dirty="0" smtClean="0"/>
              <a:t>игру</a:t>
            </a:r>
            <a:r>
              <a:rPr lang="ru-RU" dirty="0"/>
              <a:t> </a:t>
            </a:r>
            <a:r>
              <a:rPr lang="ru-RU" b="1" i="1" dirty="0"/>
              <a:t>«Из чего – какой?»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1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Игра </a:t>
            </a:r>
            <a:r>
              <a:rPr lang="ru-RU" b="1" i="1" dirty="0"/>
              <a:t>«Из чего – какой?»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- Стол из дерева – значит он какой? </a:t>
            </a:r>
            <a:r>
              <a:rPr lang="ru-RU" i="1" dirty="0"/>
              <a:t>(деревянный)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Стул из пластмассы – значит он какой? </a:t>
            </a:r>
            <a:r>
              <a:rPr lang="ru-RU" i="1" dirty="0"/>
              <a:t>(пластмассовый)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Кресло из соломы – значит оно какое? </a:t>
            </a:r>
            <a:r>
              <a:rPr lang="ru-RU" i="1" dirty="0"/>
              <a:t>(соломенное)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Диван из кожи - значит он какой? </a:t>
            </a:r>
            <a:r>
              <a:rPr lang="ru-RU" i="1" dirty="0"/>
              <a:t>(кожаный)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Ножки табуретки из железа – значит, они какие? </a:t>
            </a:r>
            <a:r>
              <a:rPr lang="ru-RU" i="1" dirty="0"/>
              <a:t>(железные)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Дверцы шкафа из стекла – значит они какие? </a:t>
            </a:r>
            <a:r>
              <a:rPr lang="ru-RU" i="1" dirty="0"/>
              <a:t>(стеклянные)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84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Игра </a:t>
            </a:r>
            <a:r>
              <a:rPr lang="ru-RU" b="1" i="1" dirty="0"/>
              <a:t>«Скажи наоборот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455" y="1602988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 Шкаф высокий, а тумбочка … низкая.</a:t>
            </a:r>
          </a:p>
          <a:p>
            <a:pPr marL="0" indent="0">
              <a:buNone/>
            </a:pPr>
            <a:r>
              <a:rPr lang="ru-RU" dirty="0"/>
              <a:t>- Шкаф большой, а тумбочка … маленькая.</a:t>
            </a:r>
          </a:p>
          <a:p>
            <a:pPr marL="0" indent="0">
              <a:buNone/>
            </a:pPr>
            <a:r>
              <a:rPr lang="ru-RU" dirty="0"/>
              <a:t>- Диван мягкий, а табурет … жесткий, твердый.</a:t>
            </a:r>
          </a:p>
          <a:p>
            <a:pPr marL="0" indent="0">
              <a:buNone/>
            </a:pPr>
            <a:r>
              <a:rPr lang="ru-RU" dirty="0"/>
              <a:t>- Кресло мягкое, а стол … жесткий, твердый.</a:t>
            </a:r>
          </a:p>
          <a:p>
            <a:pPr marL="0" indent="0">
              <a:buNone/>
            </a:pPr>
            <a:r>
              <a:rPr lang="ru-RU" dirty="0"/>
              <a:t>- Тумбочка низкая, а шкаф … высокий.</a:t>
            </a:r>
          </a:p>
          <a:p>
            <a:pPr marL="0" indent="0">
              <a:buNone/>
            </a:pPr>
            <a:r>
              <a:rPr lang="ru-RU" dirty="0"/>
              <a:t>- Тумбочка маленькая, а шкаф … большой.</a:t>
            </a:r>
          </a:p>
          <a:p>
            <a:pPr marL="0" indent="0">
              <a:buNone/>
            </a:pPr>
            <a:r>
              <a:rPr lang="ru-RU" dirty="0"/>
              <a:t>- Табурет жесткий, а диван … мягкий.</a:t>
            </a:r>
          </a:p>
          <a:p>
            <a:pPr marL="0" indent="0">
              <a:buNone/>
            </a:pPr>
            <a:r>
              <a:rPr lang="ru-RU" dirty="0"/>
              <a:t>- Стол жесткий, а кресло … мягкое.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53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Игра: «Где лежат вещи</a:t>
            </a:r>
            <a:r>
              <a:rPr lang="ru-RU" b="1" i="1" dirty="0" smtClean="0"/>
              <a:t>?"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699" y="1372400"/>
            <a:ext cx="7886700" cy="5995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dirty="0"/>
              <a:t>- Придумайте предложения по опорным картинкам с использованием маленьких слов: "на", «над", «под", «в".</a:t>
            </a:r>
          </a:p>
          <a:p>
            <a:pPr marL="0" indent="0" algn="ctr">
              <a:buNone/>
            </a:pPr>
            <a:endParaRPr lang="ru-RU" sz="2000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0509">
            <a:off x="969678" y="2868010"/>
            <a:ext cx="1318041" cy="35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8296" y="3375303"/>
            <a:ext cx="2560806" cy="159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9290" y="4969767"/>
            <a:ext cx="2938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полка висит над кроватью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0880" y="2193564"/>
            <a:ext cx="2257425" cy="297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11575" y="5407088"/>
            <a:ext cx="2502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платье висит в шкафу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739" y="2385930"/>
            <a:ext cx="1821324" cy="258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282392" y="5037756"/>
            <a:ext cx="2922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п</a:t>
            </a:r>
            <a:r>
              <a:rPr lang="ru-RU" i="1" dirty="0" smtClean="0">
                <a:solidFill>
                  <a:schemeClr val="bg1"/>
                </a:solidFill>
              </a:rPr>
              <a:t>ортфель стоит на стуле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9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332" y="2116872"/>
            <a:ext cx="3496163" cy="201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7443" y="4852497"/>
            <a:ext cx="2474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к</a:t>
            </a:r>
            <a:r>
              <a:rPr lang="ru-RU" i="1" dirty="0" smtClean="0">
                <a:solidFill>
                  <a:schemeClr val="bg1"/>
                </a:solidFill>
              </a:rPr>
              <a:t>нига лежит на столе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9489">
            <a:off x="6587113" y="3913239"/>
            <a:ext cx="888745" cy="83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30425" y="1474253"/>
            <a:ext cx="4589465" cy="28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86664" y="5037163"/>
            <a:ext cx="3299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тапочки стоят под кроватью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8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ИГРА с мячом «Что для чего?»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Стул нужен для того, чтобы </a:t>
            </a:r>
            <a:r>
              <a:rPr lang="ru-RU" i="1" dirty="0"/>
              <a:t>(сидеть)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Кровать нужна для того, чтобы </a:t>
            </a:r>
            <a:r>
              <a:rPr lang="ru-RU" i="1" dirty="0"/>
              <a:t>(спать, лежать)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Шкаф нужен для того, чтобы </a:t>
            </a:r>
            <a:r>
              <a:rPr lang="ru-RU" i="1" dirty="0"/>
              <a:t>(хранить книги, посуду, одежду)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Кресло нужно для того, чтобы </a:t>
            </a:r>
            <a:r>
              <a:rPr lang="ru-RU" i="1" dirty="0"/>
              <a:t>(сидеть, отдыхать)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Диван нужен для того, чтобы </a:t>
            </a:r>
            <a:r>
              <a:rPr lang="ru-RU" i="1" dirty="0"/>
              <a:t>(сидеть, лежать)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3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0334" y="2321147"/>
            <a:ext cx="7886700" cy="132556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b="1" i="1" dirty="0" smtClean="0"/>
              <a:t>Игра «Собери картинку»</a:t>
            </a:r>
            <a:br>
              <a:rPr lang="ru-RU" b="1" i="1" dirty="0" smtClean="0"/>
            </a:br>
            <a:r>
              <a:rPr lang="ru-RU" sz="2400" b="1" i="1" dirty="0" smtClean="0"/>
              <a:t>(за столами)</a:t>
            </a:r>
            <a:endParaRPr lang="ru-RU" sz="2400" b="1" i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650" y="1622066"/>
            <a:ext cx="2430125" cy="267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1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647" y="3037398"/>
            <a:ext cx="2177624" cy="240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488758" y="1009815"/>
            <a:ext cx="5860112" cy="248080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 скорых встреч, ребята!</a:t>
            </a:r>
          </a:p>
          <a:p>
            <a:pPr algn="ctr"/>
            <a:r>
              <a:rPr lang="ru-RU" dirty="0" smtClean="0"/>
              <a:t>Мне очень понравилось путешествие вместе с вами!</a:t>
            </a:r>
          </a:p>
          <a:p>
            <a:pPr algn="ctr"/>
            <a:r>
              <a:rPr lang="ru-RU" dirty="0" smtClean="0"/>
              <a:t>Надеюсь еще увидимся.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48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4715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Gabriola" panose="04040605051002020D02" pitchFamily="82" charset="0"/>
              </a:rPr>
              <a:t>«Здравствуйте, </a:t>
            </a:r>
            <a:r>
              <a:rPr lang="ru-RU" sz="5400" dirty="0" smtClean="0">
                <a:latin typeface="Gabriola" panose="04040605051002020D02" pitchFamily="82" charset="0"/>
              </a:rPr>
              <a:t>дети!</a:t>
            </a:r>
            <a:br>
              <a:rPr lang="ru-RU" sz="5400" dirty="0" smtClean="0">
                <a:latin typeface="Gabriola" panose="04040605051002020D02" pitchFamily="82" charset="0"/>
              </a:rPr>
            </a:br>
            <a:r>
              <a:rPr lang="ru-RU" sz="5400" dirty="0" smtClean="0">
                <a:latin typeface="Gabriola" panose="04040605051002020D02" pitchFamily="82" charset="0"/>
              </a:rPr>
              <a:t>Я </a:t>
            </a:r>
            <a:r>
              <a:rPr lang="ru-RU" sz="5400" dirty="0">
                <a:latin typeface="Gabriola" panose="04040605051002020D02" pitchFamily="82" charset="0"/>
              </a:rPr>
              <a:t>приглашаю отправиться в </a:t>
            </a:r>
            <a:r>
              <a:rPr lang="ru-RU" sz="5400" dirty="0" smtClean="0">
                <a:latin typeface="Gabriola" panose="04040605051002020D02" pitchFamily="82" charset="0"/>
              </a:rPr>
              <a:t>путешествие.</a:t>
            </a:r>
            <a:br>
              <a:rPr lang="ru-RU" sz="5400" dirty="0" smtClean="0">
                <a:latin typeface="Gabriola" panose="04040605051002020D02" pitchFamily="82" charset="0"/>
              </a:rPr>
            </a:br>
            <a:r>
              <a:rPr lang="ru-RU" sz="5400" dirty="0" smtClean="0">
                <a:latin typeface="Gabriola" panose="04040605051002020D02" pitchFamily="82" charset="0"/>
              </a:rPr>
              <a:t>Я </a:t>
            </a:r>
            <a:r>
              <a:rPr lang="ru-RU" sz="5400" dirty="0">
                <a:latin typeface="Gabriola" panose="04040605051002020D02" pitchFamily="82" charset="0"/>
              </a:rPr>
              <a:t>для вас приготовил задания. Надеюсь, вы с ними справитесь.»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545" y="1079898"/>
            <a:ext cx="8300081" cy="535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40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997" y="1825625"/>
            <a:ext cx="3948005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0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4658967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Не зря в квартире он </a:t>
            </a:r>
            <a:r>
              <a:rPr lang="ru-RU" dirty="0" smtClean="0"/>
              <a:t>стоит,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Когда к обеду он накрыт,</a:t>
            </a:r>
          </a:p>
          <a:p>
            <a:pPr marL="0" indent="0">
              <a:buNone/>
            </a:pPr>
            <a:r>
              <a:rPr lang="ru-RU" dirty="0"/>
              <a:t>Он собирает всю семью.</a:t>
            </a:r>
          </a:p>
          <a:p>
            <a:pPr marL="0" indent="0">
              <a:buNone/>
            </a:pPr>
            <a:r>
              <a:rPr lang="ru-RU" dirty="0"/>
              <a:t>За ним я чай и кофе пью,</a:t>
            </a:r>
          </a:p>
          <a:p>
            <a:pPr marL="0" indent="0">
              <a:buNone/>
            </a:pPr>
            <a:r>
              <a:rPr lang="ru-RU" dirty="0"/>
              <a:t>Уроки делаю, читаю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6637" y="2221658"/>
            <a:ext cx="3196443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71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кухне нашей тесновато,</a:t>
            </a:r>
          </a:p>
          <a:p>
            <a:pPr marL="0" indent="0">
              <a:buNone/>
            </a:pPr>
            <a:r>
              <a:rPr lang="ru-RU" dirty="0"/>
              <a:t>Там для стульев места нет,</a:t>
            </a:r>
          </a:p>
          <a:p>
            <a:pPr marL="0" indent="0">
              <a:buNone/>
            </a:pPr>
            <a:r>
              <a:rPr lang="ru-RU" dirty="0"/>
              <a:t>Мы под стол обычно ставим</a:t>
            </a:r>
          </a:p>
          <a:p>
            <a:pPr marL="0" indent="0">
              <a:buNone/>
            </a:pPr>
            <a:r>
              <a:rPr lang="ru-RU" dirty="0"/>
              <a:t>Деревянный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507" y="1726939"/>
            <a:ext cx="2862173" cy="383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30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 нем сидят, когда он сложен.</a:t>
            </a:r>
          </a:p>
          <a:p>
            <a:pPr marL="0" indent="0">
              <a:buNone/>
            </a:pPr>
            <a:r>
              <a:rPr lang="ru-RU" dirty="0"/>
              <a:t>Когда разобран он – лежат.</a:t>
            </a:r>
          </a:p>
          <a:p>
            <a:pPr marL="0" indent="0">
              <a:buNone/>
            </a:pPr>
            <a:r>
              <a:rPr lang="ru-RU" dirty="0"/>
              <a:t>Когда же день рожденье,</a:t>
            </a:r>
          </a:p>
          <a:p>
            <a:pPr marL="0" indent="0">
              <a:buNone/>
            </a:pPr>
            <a:r>
              <a:rPr lang="ru-RU" dirty="0"/>
              <a:t>Он разместит гостей.</a:t>
            </a:r>
          </a:p>
          <a:p>
            <a:pPr marL="0" indent="0">
              <a:buNone/>
            </a:pPr>
            <a:r>
              <a:rPr lang="ru-RU" dirty="0"/>
              <a:t>О чем стихотворенье,</a:t>
            </a:r>
          </a:p>
          <a:p>
            <a:pPr marL="0" indent="0">
              <a:buNone/>
            </a:pPr>
            <a:r>
              <a:rPr lang="ru-RU" dirty="0"/>
              <a:t>Ответь ты по скорей 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128" y="2621339"/>
            <a:ext cx="3581138" cy="217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20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163" y="2573048"/>
            <a:ext cx="4181889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Михаил </a:t>
            </a:r>
            <a:r>
              <a:rPr lang="ru-RU" dirty="0" err="1"/>
              <a:t>Потапыч</a:t>
            </a:r>
            <a:r>
              <a:rPr lang="ru-RU" dirty="0"/>
              <a:t> спать</a:t>
            </a:r>
          </a:p>
          <a:p>
            <a:pPr marL="0" indent="0">
              <a:buNone/>
            </a:pPr>
            <a:r>
              <a:rPr lang="ru-RU" dirty="0"/>
              <a:t>Лег в большущую ….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56556" y="2547704"/>
            <a:ext cx="425849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09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553" y="62977"/>
            <a:ext cx="7886700" cy="1325563"/>
          </a:xfrm>
        </p:spPr>
        <p:txBody>
          <a:bodyPr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ак </a:t>
            </a:r>
            <a:r>
              <a:rPr lang="ru-RU" dirty="0"/>
              <a:t>можно назвать эти предметы одним словом?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63575" y="1287704"/>
            <a:ext cx="425849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6505" y="3955265"/>
            <a:ext cx="4618596" cy="280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898" y="1565718"/>
            <a:ext cx="1942528" cy="260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710" y="4270919"/>
            <a:ext cx="3130875" cy="246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22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55" y="-165939"/>
            <a:ext cx="7886700" cy="1325563"/>
          </a:xfrm>
        </p:spPr>
        <p:txBody>
          <a:bodyPr/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де </a:t>
            </a:r>
            <a:r>
              <a:rPr lang="ru-RU" dirty="0"/>
              <a:t>делают </a:t>
            </a:r>
            <a:r>
              <a:rPr lang="ru-RU" b="1" dirty="0"/>
              <a:t>мебель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455" y="2506662"/>
            <a:ext cx="7886700" cy="46712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</a:t>
            </a:r>
            <a:r>
              <a:rPr lang="ru-RU" dirty="0" smtClean="0"/>
              <a:t>ак</a:t>
            </a:r>
            <a:r>
              <a:rPr lang="ru-RU" dirty="0"/>
              <a:t> </a:t>
            </a:r>
            <a:r>
              <a:rPr lang="ru-RU" b="1" dirty="0"/>
              <a:t>мебель</a:t>
            </a:r>
            <a:r>
              <a:rPr lang="ru-RU" dirty="0"/>
              <a:t> попадает в дома людей?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0455" y="102508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Как называется фабрика, на которой делают </a:t>
            </a:r>
            <a:r>
              <a:rPr lang="ru-RU" b="1" dirty="0"/>
              <a:t>мебель</a:t>
            </a:r>
            <a:r>
              <a:rPr lang="ru-RU" dirty="0"/>
              <a:t>?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809172" y="3089109"/>
            <a:ext cx="7886700" cy="4671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/>
              <a:t>- покупают </a:t>
            </a:r>
            <a:r>
              <a:rPr lang="ru-RU" i="1" dirty="0"/>
              <a:t>в магазине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24064" y="3556235"/>
            <a:ext cx="7886700" cy="4671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Как</a:t>
            </a:r>
            <a:r>
              <a:rPr lang="ru-RU" dirty="0"/>
              <a:t> </a:t>
            </a:r>
            <a:r>
              <a:rPr lang="ru-RU" b="1" dirty="0"/>
              <a:t>мебель попадает в магазин</a:t>
            </a:r>
            <a:r>
              <a:rPr lang="ru-RU" dirty="0"/>
              <a:t>?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809172" y="3943849"/>
            <a:ext cx="5049079" cy="46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i="1" dirty="0" smtClean="0"/>
              <a:t>- мебель </a:t>
            </a:r>
            <a:r>
              <a:rPr lang="ru-RU" sz="2400" b="1" i="1" dirty="0"/>
              <a:t>делают на фабрике</a:t>
            </a:r>
            <a:r>
              <a:rPr lang="ru-RU" sz="2400" i="1" dirty="0"/>
              <a:t>, поставляют в магазины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24064" y="4748930"/>
            <a:ext cx="7886700" cy="4671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Как</a:t>
            </a:r>
            <a:r>
              <a:rPr lang="ru-RU" dirty="0"/>
              <a:t> </a:t>
            </a:r>
            <a:r>
              <a:rPr lang="ru-RU" b="1" dirty="0"/>
              <a:t>мебель попадает на фабрику</a:t>
            </a:r>
            <a:r>
              <a:rPr lang="ru-RU" dirty="0"/>
              <a:t>? 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976149" y="5216056"/>
            <a:ext cx="5049079" cy="467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i="1" dirty="0" smtClean="0"/>
              <a:t>- из леса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233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/>
      <p:bldP spid="4" grpId="1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</TotalTime>
  <Words>334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Презентация к занятию по развитию речи  в разновозрастной группе по теме «МЕБЕЛЬ»</vt:lpstr>
      <vt:lpstr>«Здравствуйте, дети! Я приглашаю отправиться в путешествие. Я для вас приготовил задания. Надеюсь, вы с ними справитесь.»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можно назвать эти предметы одним словом?</vt:lpstr>
      <vt:lpstr>Где делают мебель?</vt:lpstr>
      <vt:lpstr>Презентация PowerPoint</vt:lpstr>
      <vt:lpstr>Игра «Из чего – какой?»</vt:lpstr>
      <vt:lpstr>Игра «Скажи наоборот»</vt:lpstr>
      <vt:lpstr>Игра: «Где лежат вещи?"</vt:lpstr>
      <vt:lpstr>Презентация PowerPoint</vt:lpstr>
      <vt:lpstr>ИГРА с мячом «Что для чего?»</vt:lpstr>
      <vt:lpstr>Игра «Собери картинку» (за столами)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181</cp:lastModifiedBy>
  <cp:revision>61</cp:revision>
  <dcterms:created xsi:type="dcterms:W3CDTF">2018-09-04T12:10:47Z</dcterms:created>
  <dcterms:modified xsi:type="dcterms:W3CDTF">2023-02-12T15:17:57Z</dcterms:modified>
</cp:coreProperties>
</file>